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Fira Sans Medium"/>
      <p:regular r:id="rId41"/>
      <p:bold r:id="rId42"/>
      <p:italic r:id="rId43"/>
      <p:boldItalic r:id="rId44"/>
    </p:embeddedFont>
    <p:embeddedFont>
      <p:font typeface="Fira Sans ExtraBold"/>
      <p:bold r:id="rId45"/>
      <p:boldItalic r:id="rId46"/>
    </p:embeddedFont>
    <p:embeddedFont>
      <p:font typeface="Fira Sans"/>
      <p:regular r:id="rId47"/>
      <p:bold r:id="rId48"/>
      <p:italic r:id="rId49"/>
      <p:boldItalic r:id="rId50"/>
    </p:embeddedFont>
    <p:embeddedFont>
      <p:font typeface="Helvetica Neue"/>
      <p:regular r:id="rId51"/>
      <p:bold r:id="rId52"/>
      <p:italic r:id="rId53"/>
      <p:boldItalic r:id="rId54"/>
    </p:embeddedFont>
    <p:embeddedFont>
      <p:font typeface="Roboto Light"/>
      <p:regular r:id="rId55"/>
      <p:bold r:id="rId56"/>
      <p:italic r:id="rId57"/>
      <p:boldItalic r:id="rId58"/>
    </p:embeddedFont>
    <p:embeddedFont>
      <p:font typeface="Merriweather Sans Light"/>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FiraSansMedium-bold.fntdata"/><Relationship Id="rId41" Type="http://schemas.openxmlformats.org/officeDocument/2006/relationships/font" Target="fonts/FiraSansMedium-regular.fntdata"/><Relationship Id="rId44" Type="http://schemas.openxmlformats.org/officeDocument/2006/relationships/font" Target="fonts/FiraSansMedium-boldItalic.fntdata"/><Relationship Id="rId43" Type="http://schemas.openxmlformats.org/officeDocument/2006/relationships/font" Target="fonts/FiraSansMedium-italic.fntdata"/><Relationship Id="rId46" Type="http://schemas.openxmlformats.org/officeDocument/2006/relationships/font" Target="fonts/FiraSansExtraBold-boldItalic.fntdata"/><Relationship Id="rId45" Type="http://schemas.openxmlformats.org/officeDocument/2006/relationships/font" Target="fonts/FiraSansExtraBold-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FiraSans-bold.fntdata"/><Relationship Id="rId47" Type="http://schemas.openxmlformats.org/officeDocument/2006/relationships/font" Target="fonts/FiraSans-regular.fntdata"/><Relationship Id="rId49" Type="http://schemas.openxmlformats.org/officeDocument/2006/relationships/font" Target="fonts/Fira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erriweatherSansLight-boldItalic.fntdata"/><Relationship Id="rId61" Type="http://schemas.openxmlformats.org/officeDocument/2006/relationships/font" Target="fonts/MerriweatherSansLight-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erriweatherSansLight-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HelveticaNeue-regular.fntdata"/><Relationship Id="rId50" Type="http://schemas.openxmlformats.org/officeDocument/2006/relationships/font" Target="fonts/FiraSans-boldItalic.fntdata"/><Relationship Id="rId53" Type="http://schemas.openxmlformats.org/officeDocument/2006/relationships/font" Target="fonts/HelveticaNeue-italic.fntdata"/><Relationship Id="rId52" Type="http://schemas.openxmlformats.org/officeDocument/2006/relationships/font" Target="fonts/HelveticaNeue-bold.fntdata"/><Relationship Id="rId11" Type="http://schemas.openxmlformats.org/officeDocument/2006/relationships/slide" Target="slides/slide5.xml"/><Relationship Id="rId55" Type="http://schemas.openxmlformats.org/officeDocument/2006/relationships/font" Target="fonts/RobotoLight-regular.fntdata"/><Relationship Id="rId10" Type="http://schemas.openxmlformats.org/officeDocument/2006/relationships/slide" Target="slides/slide4.xml"/><Relationship Id="rId54" Type="http://schemas.openxmlformats.org/officeDocument/2006/relationships/font" Target="fonts/HelveticaNeue-boldItalic.fntdata"/><Relationship Id="rId13" Type="http://schemas.openxmlformats.org/officeDocument/2006/relationships/slide" Target="slides/slide7.xml"/><Relationship Id="rId57" Type="http://schemas.openxmlformats.org/officeDocument/2006/relationships/font" Target="fonts/RobotoLight-italic.fntdata"/><Relationship Id="rId12" Type="http://schemas.openxmlformats.org/officeDocument/2006/relationships/slide" Target="slides/slide6.xml"/><Relationship Id="rId56" Type="http://schemas.openxmlformats.org/officeDocument/2006/relationships/font" Target="fonts/RobotoLight-bold.fntdata"/><Relationship Id="rId15" Type="http://schemas.openxmlformats.org/officeDocument/2006/relationships/slide" Target="slides/slide9.xml"/><Relationship Id="rId59" Type="http://schemas.openxmlformats.org/officeDocument/2006/relationships/font" Target="fonts/MerriweatherSansLight-regular.fntdata"/><Relationship Id="rId14" Type="http://schemas.openxmlformats.org/officeDocument/2006/relationships/slide" Target="slides/slide8.xml"/><Relationship Id="rId58" Type="http://schemas.openxmlformats.org/officeDocument/2006/relationships/font" Target="fonts/RobotoL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jpg>
</file>

<file path=ppt/media/image32.png>
</file>

<file path=ppt/media/image33.png>
</file>

<file path=ppt/media/image34.png>
</file>

<file path=ppt/media/image35.png>
</file>

<file path=ppt/media/image36.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filipeflop/Ultrasonic"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filipeflop/Ultrasonic"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05adce3a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05adce3a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05adce3a73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05adce3a73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05adce3a73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05adce3a73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22d516542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22d516542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7999"/>
              </a:lnSpc>
              <a:spcBef>
                <a:spcPts val="0"/>
              </a:spcBef>
              <a:spcAft>
                <a:spcPts val="0"/>
              </a:spcAft>
              <a:buNone/>
            </a:pPr>
            <a:r>
              <a:rPr lang="pt-BR" sz="2200">
                <a:solidFill>
                  <a:schemeClr val="dk1"/>
                </a:solidFill>
                <a:latin typeface="Helvetica Neue"/>
                <a:ea typeface="Helvetica Neue"/>
                <a:cs typeface="Helvetica Neue"/>
                <a:sym typeface="Helvetica Neue"/>
              </a:rPr>
              <a:t>https://www.arduino.cc/reference/pt/</a:t>
            </a:r>
            <a:endParaRPr sz="22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22d5165426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22d5165426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7999"/>
              </a:lnSpc>
              <a:spcBef>
                <a:spcPts val="0"/>
              </a:spcBef>
              <a:spcAft>
                <a:spcPts val="0"/>
              </a:spcAft>
              <a:buNone/>
            </a:pPr>
            <a:r>
              <a:rPr lang="pt-BR" sz="2200">
                <a:solidFill>
                  <a:schemeClr val="dk1"/>
                </a:solidFill>
                <a:latin typeface="Helvetica Neue"/>
                <a:ea typeface="Helvetica Neue"/>
                <a:cs typeface="Helvetica Neue"/>
                <a:sym typeface="Helvetica Neue"/>
              </a:rPr>
              <a:t>https://www.arduino.cc/reference/pt/</a:t>
            </a:r>
            <a:endParaRPr sz="22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22d5165426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22d5165426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22d516542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22d5165426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235cab8ff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235cab8ff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05adce3a73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105adce3a73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05adce3a73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05adce3a73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05adce3a73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05adce3a73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05adce3a73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05adce3a73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05adce3a73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05adce3a73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https://github.com/filipeflop/Ultrasonic</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5adce3a73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5adce3a73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BR" u="sng">
                <a:solidFill>
                  <a:srgbClr val="0097A7"/>
                </a:solidFill>
                <a:hlinkClick r:id="rId2">
                  <a:extLst>
                    <a:ext uri="{A12FA001-AC4F-418D-AE19-62706E023703}">
                      <ahyp:hlinkClr val="tx"/>
                    </a:ext>
                  </a:extLst>
                </a:hlinkClick>
              </a:rPr>
              <a:t>https://github.com/filipeflop/Ultrasonic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05adce3a73_0_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105adce3a73_0_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05adce3a7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05adce3a7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05adce3a73_0_8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503" name="Google Shape;503;g105adce3a73_0_8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05adce3a73_0_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05adce3a73_0_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05adce3a73_0_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105adce3a73_0_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05adce3a73_0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05adce3a73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05ff7415d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05ff7415d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f3ddcffe2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f3ddcffe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05adce3a73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05adce3a73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23164248d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23164248d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23164248d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23164248d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23164248d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123164248d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05adce3a73_0_1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105adce3a73_0_1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05adce3a73_0_129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561" name="Google Shape;561;g105adce3a73_0_12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22d51654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22d51654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05adce3a73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05adce3a73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196d179b32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196d179b32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05adce3a73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05adce3a73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23164248d9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23164248d9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05adce3a73_0_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05adce3a73_0_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t" bIns="91425" lIns="91425" spcFirstLastPara="1" rIns="91425" wrap="square" tIns="91425">
            <a:norm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rtl="0">
              <a:spcBef>
                <a:spcPts val="0"/>
              </a:spcBef>
              <a:spcAft>
                <a:spcPts val="0"/>
              </a:spcAft>
              <a:buNone/>
              <a:defRPr/>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rtl="0">
              <a:spcBef>
                <a:spcPts val="0"/>
              </a:spcBef>
              <a:spcAft>
                <a:spcPts val="0"/>
              </a:spcAft>
              <a:buSzPts val="1400"/>
              <a:buNone/>
              <a:defRPr/>
            </a:lvl9pPr>
          </a:lstStyle>
          <a:p/>
        </p:txBody>
      </p:sp>
      <p:sp>
        <p:nvSpPr>
          <p:cNvPr id="12" name="Google Shape;12;p2"/>
          <p:cNvSpPr/>
          <p:nvPr/>
        </p:nvSpPr>
        <p:spPr>
          <a:xfrm>
            <a:off x="0" y="0"/>
            <a:ext cx="9144000" cy="42444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163937" y="-1297787"/>
            <a:ext cx="11352775" cy="9960650"/>
            <a:chOff x="-163937" y="-1297787"/>
            <a:chExt cx="11352775" cy="9960650"/>
          </a:xfrm>
        </p:grpSpPr>
        <p:grpSp>
          <p:nvGrpSpPr>
            <p:cNvPr id="14" name="Google Shape;14;p2"/>
            <p:cNvGrpSpPr/>
            <p:nvPr/>
          </p:nvGrpSpPr>
          <p:grpSpPr>
            <a:xfrm rot="5400000">
              <a:off x="-2140775" y="679050"/>
              <a:ext cx="9960650" cy="6006975"/>
              <a:chOff x="-279425" y="-171700"/>
              <a:chExt cx="9960650" cy="6006975"/>
            </a:xfrm>
          </p:grpSpPr>
          <p:grpSp>
            <p:nvGrpSpPr>
              <p:cNvPr id="15" name="Google Shape;15;p2"/>
              <p:cNvGrpSpPr/>
              <p:nvPr/>
            </p:nvGrpSpPr>
            <p:grpSpPr>
              <a:xfrm>
                <a:off x="-279425" y="-171700"/>
                <a:ext cx="9960650" cy="1999525"/>
                <a:chOff x="-279425" y="-171700"/>
                <a:chExt cx="9960650" cy="1999525"/>
              </a:xfrm>
            </p:grpSpPr>
            <p:sp>
              <p:nvSpPr>
                <p:cNvPr id="16" name="Google Shape;16;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279425" y="1162350"/>
                <a:ext cx="9960650" cy="1999525"/>
                <a:chOff x="-279425" y="-171700"/>
                <a:chExt cx="9960650" cy="1999525"/>
              </a:xfrm>
            </p:grpSpPr>
            <p:sp>
              <p:nvSpPr>
                <p:cNvPr id="25" name="Google Shape;25;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2"/>
              <p:cNvGrpSpPr/>
              <p:nvPr/>
            </p:nvGrpSpPr>
            <p:grpSpPr>
              <a:xfrm>
                <a:off x="-279425" y="2501700"/>
                <a:ext cx="9960650" cy="1999525"/>
                <a:chOff x="-279425" y="-171700"/>
                <a:chExt cx="9960650" cy="1999525"/>
              </a:xfrm>
            </p:grpSpPr>
            <p:sp>
              <p:nvSpPr>
                <p:cNvPr id="34" name="Google Shape;34;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2"/>
              <p:cNvGrpSpPr/>
              <p:nvPr/>
            </p:nvGrpSpPr>
            <p:grpSpPr>
              <a:xfrm>
                <a:off x="-279425" y="3835750"/>
                <a:ext cx="9960650" cy="1999525"/>
                <a:chOff x="-279425" y="-171700"/>
                <a:chExt cx="9960650" cy="1999525"/>
              </a:xfrm>
            </p:grpSpPr>
            <p:sp>
              <p:nvSpPr>
                <p:cNvPr id="43" name="Google Shape;43;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 name="Google Shape;51;p2"/>
            <p:cNvGrpSpPr/>
            <p:nvPr/>
          </p:nvGrpSpPr>
          <p:grpSpPr>
            <a:xfrm rot="5400000">
              <a:off x="3205025" y="679050"/>
              <a:ext cx="9960650" cy="6006975"/>
              <a:chOff x="-279425" y="-171700"/>
              <a:chExt cx="9960650" cy="6006975"/>
            </a:xfrm>
          </p:grpSpPr>
          <p:grpSp>
            <p:nvGrpSpPr>
              <p:cNvPr id="52" name="Google Shape;52;p2"/>
              <p:cNvGrpSpPr/>
              <p:nvPr/>
            </p:nvGrpSpPr>
            <p:grpSpPr>
              <a:xfrm>
                <a:off x="-279425" y="-171700"/>
                <a:ext cx="9960650" cy="1999525"/>
                <a:chOff x="-279425" y="-171700"/>
                <a:chExt cx="9960650" cy="1999525"/>
              </a:xfrm>
            </p:grpSpPr>
            <p:sp>
              <p:nvSpPr>
                <p:cNvPr id="53" name="Google Shape;53;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2"/>
              <p:cNvGrpSpPr/>
              <p:nvPr/>
            </p:nvGrpSpPr>
            <p:grpSpPr>
              <a:xfrm>
                <a:off x="-279425" y="1162350"/>
                <a:ext cx="9960650" cy="1999525"/>
                <a:chOff x="-279425" y="-171700"/>
                <a:chExt cx="9960650" cy="1999525"/>
              </a:xfrm>
            </p:grpSpPr>
            <p:sp>
              <p:nvSpPr>
                <p:cNvPr id="62" name="Google Shape;62;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2"/>
              <p:cNvGrpSpPr/>
              <p:nvPr/>
            </p:nvGrpSpPr>
            <p:grpSpPr>
              <a:xfrm>
                <a:off x="-279425" y="2501700"/>
                <a:ext cx="9960650" cy="1999525"/>
                <a:chOff x="-279425" y="-171700"/>
                <a:chExt cx="9960650" cy="1999525"/>
              </a:xfrm>
            </p:grpSpPr>
            <p:sp>
              <p:nvSpPr>
                <p:cNvPr id="71" name="Google Shape;71;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 name="Google Shape;79;p2"/>
              <p:cNvGrpSpPr/>
              <p:nvPr/>
            </p:nvGrpSpPr>
            <p:grpSpPr>
              <a:xfrm>
                <a:off x="-279425" y="3835750"/>
                <a:ext cx="9960650" cy="1999525"/>
                <a:chOff x="-279425" y="-171700"/>
                <a:chExt cx="9960650" cy="1999525"/>
              </a:xfrm>
            </p:grpSpPr>
            <p:sp>
              <p:nvSpPr>
                <p:cNvPr id="80" name="Google Shape;80;p2"/>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8" name="Google Shape;88;p2"/>
          <p:cNvSpPr/>
          <p:nvPr/>
        </p:nvSpPr>
        <p:spPr>
          <a:xfrm>
            <a:off x="2090550" y="1342350"/>
            <a:ext cx="4962900" cy="1559700"/>
          </a:xfrm>
          <a:prstGeom prst="rect">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 name="Google Shape;89;p2"/>
          <p:cNvPicPr preferRelativeResize="0"/>
          <p:nvPr/>
        </p:nvPicPr>
        <p:blipFill>
          <a:blip r:embed="rId2">
            <a:alphaModFix/>
          </a:blip>
          <a:stretch>
            <a:fillRect/>
          </a:stretch>
        </p:blipFill>
        <p:spPr>
          <a:xfrm rot="710004">
            <a:off x="-1875598" y="1521599"/>
            <a:ext cx="5143504" cy="5143504"/>
          </a:xfrm>
          <a:prstGeom prst="rect">
            <a:avLst/>
          </a:prstGeom>
          <a:noFill/>
          <a:ln>
            <a:noFill/>
          </a:ln>
        </p:spPr>
      </p:pic>
      <p:sp>
        <p:nvSpPr>
          <p:cNvPr id="90" name="Google Shape;90;p2"/>
          <p:cNvSpPr/>
          <p:nvPr/>
        </p:nvSpPr>
        <p:spPr>
          <a:xfrm>
            <a:off x="0" y="4244400"/>
            <a:ext cx="9144000" cy="899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 name="Google Shape;91;p2"/>
          <p:cNvPicPr preferRelativeResize="0"/>
          <p:nvPr/>
        </p:nvPicPr>
        <p:blipFill>
          <a:blip r:embed="rId3">
            <a:alphaModFix/>
          </a:blip>
          <a:stretch>
            <a:fillRect/>
          </a:stretch>
        </p:blipFill>
        <p:spPr>
          <a:xfrm>
            <a:off x="536100" y="4341687"/>
            <a:ext cx="1739150" cy="704525"/>
          </a:xfrm>
          <a:prstGeom prst="rect">
            <a:avLst/>
          </a:prstGeom>
          <a:noFill/>
          <a:ln>
            <a:noFill/>
          </a:ln>
        </p:spPr>
      </p:pic>
      <p:sp>
        <p:nvSpPr>
          <p:cNvPr id="92" name="Google Shape;92;p2"/>
          <p:cNvSpPr txBox="1"/>
          <p:nvPr>
            <p:ph idx="2" type="ctrTitle"/>
          </p:nvPr>
        </p:nvSpPr>
        <p:spPr>
          <a:xfrm>
            <a:off x="2090550" y="1342350"/>
            <a:ext cx="4962900" cy="15597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7F6000"/>
              </a:buClr>
              <a:buSzPts val="3000"/>
              <a:buFont typeface="Fira Sans ExtraBold"/>
              <a:buNone/>
              <a:defRPr sz="3000">
                <a:solidFill>
                  <a:srgbClr val="7F6000"/>
                </a:solidFill>
                <a:latin typeface="Fira Sans ExtraBold"/>
                <a:ea typeface="Fira Sans ExtraBold"/>
                <a:cs typeface="Fira Sans ExtraBold"/>
                <a:sym typeface="Fira Sans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93" name="Google Shape;93;p2"/>
          <p:cNvPicPr preferRelativeResize="0"/>
          <p:nvPr/>
        </p:nvPicPr>
        <p:blipFill>
          <a:blip r:embed="rId4">
            <a:alphaModFix/>
          </a:blip>
          <a:stretch>
            <a:fillRect/>
          </a:stretch>
        </p:blipFill>
        <p:spPr>
          <a:xfrm>
            <a:off x="7709475" y="4318513"/>
            <a:ext cx="750851" cy="750851"/>
          </a:xfrm>
          <a:prstGeom prst="rect">
            <a:avLst/>
          </a:prstGeom>
          <a:noFill/>
          <a:ln>
            <a:noFill/>
          </a:ln>
        </p:spPr>
      </p:pic>
      <p:sp>
        <p:nvSpPr>
          <p:cNvPr id="94" name="Google Shape;94;p2"/>
          <p:cNvSpPr txBox="1"/>
          <p:nvPr/>
        </p:nvSpPr>
        <p:spPr>
          <a:xfrm>
            <a:off x="3103350" y="3812013"/>
            <a:ext cx="293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1200">
                <a:solidFill>
                  <a:srgbClr val="7F6000"/>
                </a:solidFill>
                <a:latin typeface="Fira Sans"/>
                <a:ea typeface="Fira Sans"/>
                <a:cs typeface="Fira Sans"/>
                <a:sym typeface="Fira Sans"/>
              </a:rPr>
              <a:t>xx</a:t>
            </a:r>
            <a:r>
              <a:rPr b="1" lang="pt-BR" sz="1200">
                <a:solidFill>
                  <a:srgbClr val="7F6000"/>
                </a:solidFill>
                <a:latin typeface="Fira Sans"/>
                <a:ea typeface="Fira Sans"/>
                <a:cs typeface="Fira Sans"/>
                <a:sym typeface="Fira Sans"/>
              </a:rPr>
              <a:t> de xxxx de xxxx</a:t>
            </a:r>
            <a:endParaRPr b="1">
              <a:solidFill>
                <a:srgbClr val="7F6000"/>
              </a:solidFill>
              <a:latin typeface="Fira Sans"/>
              <a:ea typeface="Fira Sans"/>
              <a:cs typeface="Fira Sans"/>
              <a:sym typeface="Fira Sans"/>
            </a:endParaRPr>
          </a:p>
        </p:txBody>
      </p:sp>
      <p:sp>
        <p:nvSpPr>
          <p:cNvPr id="95" name="Google Shape;9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padrão">
  <p:cSld name="CUSTOM">
    <p:spTree>
      <p:nvGrpSpPr>
        <p:cNvPr id="226" name="Shape 226"/>
        <p:cNvGrpSpPr/>
        <p:nvPr/>
      </p:nvGrpSpPr>
      <p:grpSpPr>
        <a:xfrm>
          <a:off x="0" y="0"/>
          <a:ext cx="0" cy="0"/>
          <a:chOff x="0" y="0"/>
          <a:chExt cx="0" cy="0"/>
        </a:xfrm>
      </p:grpSpPr>
      <p:sp>
        <p:nvSpPr>
          <p:cNvPr id="227" name="Google Shape;227;p12"/>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9" name="Google Shape;229;p12"/>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230" name="Google Shape;230;p12"/>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12"/>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232" name="Google Shape;232;p12"/>
          <p:cNvSpPr txBox="1"/>
          <p:nvPr>
            <p:ph idx="2" type="body"/>
          </p:nvPr>
        </p:nvSpPr>
        <p:spPr>
          <a:xfrm>
            <a:off x="0" y="900000"/>
            <a:ext cx="9144000" cy="4244400"/>
          </a:xfrm>
          <a:prstGeom prst="rect">
            <a:avLst/>
          </a:prstGeom>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fotos pequenas">
  <p:cSld name="CUSTOM_2">
    <p:spTree>
      <p:nvGrpSpPr>
        <p:cNvPr id="233" name="Shape 233"/>
        <p:cNvGrpSpPr/>
        <p:nvPr/>
      </p:nvGrpSpPr>
      <p:grpSpPr>
        <a:xfrm>
          <a:off x="0" y="0"/>
          <a:ext cx="0" cy="0"/>
          <a:chOff x="0" y="0"/>
          <a:chExt cx="0" cy="0"/>
        </a:xfrm>
      </p:grpSpPr>
      <p:sp>
        <p:nvSpPr>
          <p:cNvPr id="234" name="Google Shape;234;p13"/>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6" name="Google Shape;236;p13"/>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237" name="Google Shape;237;p13"/>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8" name="Google Shape;238;p13"/>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239" name="Google Shape;239;p13"/>
          <p:cNvSpPr/>
          <p:nvPr/>
        </p:nvSpPr>
        <p:spPr>
          <a:xfrm>
            <a:off x="0" y="899100"/>
            <a:ext cx="4607400" cy="423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txBox="1"/>
          <p:nvPr>
            <p:ph idx="2" type="body"/>
          </p:nvPr>
        </p:nvSpPr>
        <p:spPr>
          <a:xfrm>
            <a:off x="0" y="900000"/>
            <a:ext cx="45789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foto grande">
  <p:cSld name="CUSTOM_2_1">
    <p:spTree>
      <p:nvGrpSpPr>
        <p:cNvPr id="241" name="Shape 241"/>
        <p:cNvGrpSpPr/>
        <p:nvPr/>
      </p:nvGrpSpPr>
      <p:grpSpPr>
        <a:xfrm>
          <a:off x="0" y="0"/>
          <a:ext cx="0" cy="0"/>
          <a:chOff x="0" y="0"/>
          <a:chExt cx="0" cy="0"/>
        </a:xfrm>
      </p:grpSpPr>
      <p:sp>
        <p:nvSpPr>
          <p:cNvPr id="242" name="Google Shape;242;p14"/>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4" name="Google Shape;244;p14"/>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245" name="Google Shape;245;p14"/>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14"/>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247" name="Google Shape;247;p14"/>
          <p:cNvSpPr/>
          <p:nvPr/>
        </p:nvSpPr>
        <p:spPr>
          <a:xfrm>
            <a:off x="0" y="899100"/>
            <a:ext cx="4607400" cy="423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txBox="1"/>
          <p:nvPr>
            <p:ph idx="2" type="body"/>
          </p:nvPr>
        </p:nvSpPr>
        <p:spPr>
          <a:xfrm>
            <a:off x="0" y="900000"/>
            <a:ext cx="46074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código">
  <p:cSld name="CUSTOM_2_1_1">
    <p:spTree>
      <p:nvGrpSpPr>
        <p:cNvPr id="249" name="Shape 249"/>
        <p:cNvGrpSpPr/>
        <p:nvPr/>
      </p:nvGrpSpPr>
      <p:grpSpPr>
        <a:xfrm>
          <a:off x="0" y="0"/>
          <a:ext cx="0" cy="0"/>
          <a:chOff x="0" y="0"/>
          <a:chExt cx="0" cy="0"/>
        </a:xfrm>
      </p:grpSpPr>
      <p:sp>
        <p:nvSpPr>
          <p:cNvPr id="250" name="Google Shape;250;p15"/>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2" name="Google Shape;252;p15"/>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253" name="Google Shape;253;p15"/>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15"/>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255" name="Google Shape;255;p15"/>
          <p:cNvSpPr txBox="1"/>
          <p:nvPr>
            <p:ph idx="2" type="body"/>
          </p:nvPr>
        </p:nvSpPr>
        <p:spPr>
          <a:xfrm>
            <a:off x="0" y="900000"/>
            <a:ext cx="45366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
        <p:nvSpPr>
          <p:cNvPr id="256" name="Google Shape;256;p15"/>
          <p:cNvSpPr txBox="1"/>
          <p:nvPr>
            <p:ph idx="3" type="body"/>
          </p:nvPr>
        </p:nvSpPr>
        <p:spPr>
          <a:xfrm>
            <a:off x="4536600" y="900000"/>
            <a:ext cx="4607400" cy="4244400"/>
          </a:xfrm>
          <a:prstGeom prst="rect">
            <a:avLst/>
          </a:prstGeom>
          <a:solidFill>
            <a:srgbClr val="1C1C1C"/>
          </a:solidFill>
          <a:ln>
            <a:noFill/>
          </a:ln>
        </p:spPr>
        <p:txBody>
          <a:bodyPr anchorCtr="0" anchor="t" bIns="360000" lIns="360000" spcFirstLastPara="1" rIns="360000" wrap="square" tIns="360000">
            <a:normAutofit/>
          </a:bodyPr>
          <a:lstStyle>
            <a:lvl1pPr indent="-304800" lvl="0" marL="457200" rtl="0">
              <a:spcBef>
                <a:spcPts val="0"/>
              </a:spcBef>
              <a:spcAft>
                <a:spcPts val="0"/>
              </a:spcAft>
              <a:buClr>
                <a:schemeClr val="lt1"/>
              </a:buClr>
              <a:buSzPts val="1200"/>
              <a:buFont typeface="Fira Sans"/>
              <a:buChar char="●"/>
              <a:defRPr sz="1200">
                <a:solidFill>
                  <a:schemeClr val="lt1"/>
                </a:solidFill>
                <a:latin typeface="Fira Sans"/>
                <a:ea typeface="Fira Sans"/>
                <a:cs typeface="Fira Sans"/>
                <a:sym typeface="Fira Sans"/>
              </a:defRPr>
            </a:lvl1pPr>
            <a:lvl2pPr indent="-317500" lvl="1" marL="9144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2pPr>
            <a:lvl3pPr indent="-317500" lvl="2" marL="13716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3pPr>
            <a:lvl4pPr indent="-317500" lvl="3" marL="18288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4pPr>
            <a:lvl5pPr indent="-317500" lvl="4" marL="22860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5pPr>
            <a:lvl6pPr indent="-317500" lvl="5" marL="27432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6pPr>
            <a:lvl7pPr indent="-317500" lvl="6" marL="32004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7pPr>
            <a:lvl8pPr indent="-317500" lvl="7" marL="36576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8pPr>
            <a:lvl9pPr indent="-317500" lvl="8" marL="41148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big título">
  <p:cSld name="CUSTOM_1">
    <p:bg>
      <p:bgPr>
        <a:gradFill>
          <a:gsLst>
            <a:gs pos="0">
              <a:srgbClr val="FFC002"/>
            </a:gs>
            <a:gs pos="100000">
              <a:srgbClr val="F1C232"/>
            </a:gs>
          </a:gsLst>
          <a:lin ang="10801400" scaled="0"/>
        </a:gradFill>
      </p:bgPr>
    </p:bg>
    <p:spTree>
      <p:nvGrpSpPr>
        <p:cNvPr id="257" name="Shape 257"/>
        <p:cNvGrpSpPr/>
        <p:nvPr/>
      </p:nvGrpSpPr>
      <p:grpSpPr>
        <a:xfrm>
          <a:off x="0" y="0"/>
          <a:ext cx="0" cy="0"/>
          <a:chOff x="0" y="0"/>
          <a:chExt cx="0" cy="0"/>
        </a:xfrm>
      </p:grpSpPr>
      <p:sp>
        <p:nvSpPr>
          <p:cNvPr id="258" name="Google Shape;258;p16"/>
          <p:cNvSpPr txBox="1"/>
          <p:nvPr>
            <p:ph type="title"/>
          </p:nvPr>
        </p:nvSpPr>
        <p:spPr>
          <a:xfrm>
            <a:off x="0" y="0"/>
            <a:ext cx="9144000" cy="5129100"/>
          </a:xfrm>
          <a:prstGeom prst="rect">
            <a:avLst/>
          </a:prstGeom>
          <a:ln cap="flat" cmpd="sng" w="9525">
            <a:solidFill>
              <a:srgbClr val="7F6000"/>
            </a:solidFill>
            <a:prstDash val="solid"/>
            <a:round/>
            <a:headEnd len="sm" w="sm" type="none"/>
            <a:tailEnd len="sm" w="sm" type="none"/>
          </a:ln>
        </p:spPr>
        <p:txBody>
          <a:bodyPr anchorCtr="0" anchor="ctr" bIns="91425" lIns="91425" spcFirstLastPara="1" rIns="91425" wrap="square" tIns="91425">
            <a:normAutofit/>
          </a:bodyPr>
          <a:lstStyle>
            <a:lvl1pPr lvl="0" rtl="0" algn="ctr">
              <a:spcBef>
                <a:spcPts val="0"/>
              </a:spcBef>
              <a:spcAft>
                <a:spcPts val="0"/>
              </a:spcAft>
              <a:buClr>
                <a:srgbClr val="7F6000"/>
              </a:buClr>
              <a:buSzPts val="4000"/>
              <a:buFont typeface="Fira Sans ExtraBold"/>
              <a:buNone/>
              <a:defRPr sz="4000">
                <a:solidFill>
                  <a:srgbClr val="7F6000"/>
                </a:solidFill>
                <a:latin typeface="Fira Sans ExtraBold"/>
                <a:ea typeface="Fira Sans ExtraBold"/>
                <a:cs typeface="Fira Sans ExtraBold"/>
                <a:sym typeface="Fira Sans ExtraBold"/>
              </a:defRPr>
            </a:lvl1pPr>
            <a:lvl2pPr lvl="1" rtl="0">
              <a:spcBef>
                <a:spcPts val="0"/>
              </a:spcBef>
              <a:spcAft>
                <a:spcPts val="0"/>
              </a:spcAft>
              <a:buClr>
                <a:srgbClr val="7F6000"/>
              </a:buClr>
              <a:buSzPts val="2800"/>
              <a:buNone/>
              <a:defRPr>
                <a:solidFill>
                  <a:srgbClr val="7F6000"/>
                </a:solidFill>
              </a:defRPr>
            </a:lvl2pPr>
            <a:lvl3pPr lvl="2" rtl="0">
              <a:spcBef>
                <a:spcPts val="0"/>
              </a:spcBef>
              <a:spcAft>
                <a:spcPts val="0"/>
              </a:spcAft>
              <a:buClr>
                <a:srgbClr val="7F6000"/>
              </a:buClr>
              <a:buSzPts val="2800"/>
              <a:buNone/>
              <a:defRPr>
                <a:solidFill>
                  <a:srgbClr val="7F6000"/>
                </a:solidFill>
              </a:defRPr>
            </a:lvl3pPr>
            <a:lvl4pPr lvl="3" rtl="0">
              <a:spcBef>
                <a:spcPts val="0"/>
              </a:spcBef>
              <a:spcAft>
                <a:spcPts val="0"/>
              </a:spcAft>
              <a:buClr>
                <a:srgbClr val="7F6000"/>
              </a:buClr>
              <a:buSzPts val="2800"/>
              <a:buNone/>
              <a:defRPr>
                <a:solidFill>
                  <a:srgbClr val="7F6000"/>
                </a:solidFill>
              </a:defRPr>
            </a:lvl4pPr>
            <a:lvl5pPr lvl="4" rtl="0">
              <a:spcBef>
                <a:spcPts val="0"/>
              </a:spcBef>
              <a:spcAft>
                <a:spcPts val="0"/>
              </a:spcAft>
              <a:buClr>
                <a:srgbClr val="7F6000"/>
              </a:buClr>
              <a:buSzPts val="2800"/>
              <a:buNone/>
              <a:defRPr>
                <a:solidFill>
                  <a:srgbClr val="7F6000"/>
                </a:solidFill>
              </a:defRPr>
            </a:lvl5pPr>
            <a:lvl6pPr lvl="5" rtl="0">
              <a:spcBef>
                <a:spcPts val="0"/>
              </a:spcBef>
              <a:spcAft>
                <a:spcPts val="0"/>
              </a:spcAft>
              <a:buClr>
                <a:srgbClr val="7F6000"/>
              </a:buClr>
              <a:buSzPts val="2800"/>
              <a:buNone/>
              <a:defRPr>
                <a:solidFill>
                  <a:srgbClr val="7F6000"/>
                </a:solidFill>
              </a:defRPr>
            </a:lvl6pPr>
            <a:lvl7pPr lvl="6" rtl="0">
              <a:spcBef>
                <a:spcPts val="0"/>
              </a:spcBef>
              <a:spcAft>
                <a:spcPts val="0"/>
              </a:spcAft>
              <a:buClr>
                <a:srgbClr val="7F6000"/>
              </a:buClr>
              <a:buSzPts val="2800"/>
              <a:buNone/>
              <a:defRPr>
                <a:solidFill>
                  <a:srgbClr val="7F6000"/>
                </a:solidFill>
              </a:defRPr>
            </a:lvl7pPr>
            <a:lvl8pPr lvl="7" rtl="0">
              <a:spcBef>
                <a:spcPts val="0"/>
              </a:spcBef>
              <a:spcAft>
                <a:spcPts val="0"/>
              </a:spcAft>
              <a:buClr>
                <a:srgbClr val="7F6000"/>
              </a:buClr>
              <a:buSzPts val="2800"/>
              <a:buNone/>
              <a:defRPr>
                <a:solidFill>
                  <a:srgbClr val="7F6000"/>
                </a:solidFill>
              </a:defRPr>
            </a:lvl8pPr>
            <a:lvl9pPr lvl="8" rtl="0">
              <a:spcBef>
                <a:spcPts val="0"/>
              </a:spcBef>
              <a:spcAft>
                <a:spcPts val="0"/>
              </a:spcAft>
              <a:buClr>
                <a:srgbClr val="7F6000"/>
              </a:buClr>
              <a:buSzPts val="2800"/>
              <a:buNone/>
              <a:defRPr>
                <a:solidFill>
                  <a:srgbClr val="7F6000"/>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big título 1">
  <p:cSld name="CUSTOM_1_1">
    <p:bg>
      <p:bgPr>
        <a:gradFill>
          <a:gsLst>
            <a:gs pos="0">
              <a:srgbClr val="FFC002"/>
            </a:gs>
            <a:gs pos="100000">
              <a:srgbClr val="F1C232"/>
            </a:gs>
          </a:gsLst>
          <a:lin ang="10801400" scaled="0"/>
        </a:gradFill>
      </p:bgPr>
    </p:bg>
    <p:spTree>
      <p:nvGrpSpPr>
        <p:cNvPr id="259" name="Shape 259"/>
        <p:cNvGrpSpPr/>
        <p:nvPr/>
      </p:nvGrpSpPr>
      <p:grpSpPr>
        <a:xfrm>
          <a:off x="0" y="0"/>
          <a:ext cx="0" cy="0"/>
          <a:chOff x="0" y="0"/>
          <a:chExt cx="0" cy="0"/>
        </a:xfrm>
      </p:grpSpPr>
      <p:sp>
        <p:nvSpPr>
          <p:cNvPr id="260" name="Google Shape;260;p17"/>
          <p:cNvSpPr txBox="1"/>
          <p:nvPr>
            <p:ph type="title"/>
          </p:nvPr>
        </p:nvSpPr>
        <p:spPr>
          <a:xfrm>
            <a:off x="0" y="0"/>
            <a:ext cx="9144000" cy="5129100"/>
          </a:xfrm>
          <a:prstGeom prst="rect">
            <a:avLst/>
          </a:prstGeom>
          <a:solidFill>
            <a:schemeClr val="lt1"/>
          </a:solidFill>
          <a:ln>
            <a:noFill/>
          </a:ln>
        </p:spPr>
        <p:txBody>
          <a:bodyPr anchorCtr="0" anchor="ctr" bIns="91425" lIns="91425" spcFirstLastPara="1" rIns="91425" wrap="square" tIns="91425">
            <a:normAutofit/>
          </a:bodyPr>
          <a:lstStyle>
            <a:lvl1pPr lvl="0" rtl="0" algn="ctr">
              <a:spcBef>
                <a:spcPts val="0"/>
              </a:spcBef>
              <a:spcAft>
                <a:spcPts val="0"/>
              </a:spcAft>
              <a:buClr>
                <a:srgbClr val="7F6000"/>
              </a:buClr>
              <a:buSzPts val="4000"/>
              <a:buFont typeface="Fira Sans ExtraBold"/>
              <a:buNone/>
              <a:defRPr sz="4000">
                <a:solidFill>
                  <a:srgbClr val="7F6000"/>
                </a:solidFill>
                <a:latin typeface="Fira Sans ExtraBold"/>
                <a:ea typeface="Fira Sans ExtraBold"/>
                <a:cs typeface="Fira Sans ExtraBold"/>
                <a:sym typeface="Fira Sans ExtraBold"/>
              </a:defRPr>
            </a:lvl1pPr>
            <a:lvl2pPr lvl="1" rtl="0">
              <a:spcBef>
                <a:spcPts val="0"/>
              </a:spcBef>
              <a:spcAft>
                <a:spcPts val="0"/>
              </a:spcAft>
              <a:buClr>
                <a:srgbClr val="7F6000"/>
              </a:buClr>
              <a:buSzPts val="2800"/>
              <a:buNone/>
              <a:defRPr>
                <a:solidFill>
                  <a:srgbClr val="7F6000"/>
                </a:solidFill>
              </a:defRPr>
            </a:lvl2pPr>
            <a:lvl3pPr lvl="2" rtl="0">
              <a:spcBef>
                <a:spcPts val="0"/>
              </a:spcBef>
              <a:spcAft>
                <a:spcPts val="0"/>
              </a:spcAft>
              <a:buClr>
                <a:srgbClr val="7F6000"/>
              </a:buClr>
              <a:buSzPts val="2800"/>
              <a:buNone/>
              <a:defRPr>
                <a:solidFill>
                  <a:srgbClr val="7F6000"/>
                </a:solidFill>
              </a:defRPr>
            </a:lvl3pPr>
            <a:lvl4pPr lvl="3" rtl="0">
              <a:spcBef>
                <a:spcPts val="0"/>
              </a:spcBef>
              <a:spcAft>
                <a:spcPts val="0"/>
              </a:spcAft>
              <a:buClr>
                <a:srgbClr val="7F6000"/>
              </a:buClr>
              <a:buSzPts val="2800"/>
              <a:buNone/>
              <a:defRPr>
                <a:solidFill>
                  <a:srgbClr val="7F6000"/>
                </a:solidFill>
              </a:defRPr>
            </a:lvl4pPr>
            <a:lvl5pPr lvl="4" rtl="0">
              <a:spcBef>
                <a:spcPts val="0"/>
              </a:spcBef>
              <a:spcAft>
                <a:spcPts val="0"/>
              </a:spcAft>
              <a:buClr>
                <a:srgbClr val="7F6000"/>
              </a:buClr>
              <a:buSzPts val="2800"/>
              <a:buNone/>
              <a:defRPr>
                <a:solidFill>
                  <a:srgbClr val="7F6000"/>
                </a:solidFill>
              </a:defRPr>
            </a:lvl5pPr>
            <a:lvl6pPr lvl="5" rtl="0">
              <a:spcBef>
                <a:spcPts val="0"/>
              </a:spcBef>
              <a:spcAft>
                <a:spcPts val="0"/>
              </a:spcAft>
              <a:buClr>
                <a:srgbClr val="7F6000"/>
              </a:buClr>
              <a:buSzPts val="2800"/>
              <a:buNone/>
              <a:defRPr>
                <a:solidFill>
                  <a:srgbClr val="7F6000"/>
                </a:solidFill>
              </a:defRPr>
            </a:lvl6pPr>
            <a:lvl7pPr lvl="6" rtl="0">
              <a:spcBef>
                <a:spcPts val="0"/>
              </a:spcBef>
              <a:spcAft>
                <a:spcPts val="0"/>
              </a:spcAft>
              <a:buClr>
                <a:srgbClr val="7F6000"/>
              </a:buClr>
              <a:buSzPts val="2800"/>
              <a:buNone/>
              <a:defRPr>
                <a:solidFill>
                  <a:srgbClr val="7F6000"/>
                </a:solidFill>
              </a:defRPr>
            </a:lvl7pPr>
            <a:lvl8pPr lvl="7" rtl="0">
              <a:spcBef>
                <a:spcPts val="0"/>
              </a:spcBef>
              <a:spcAft>
                <a:spcPts val="0"/>
              </a:spcAft>
              <a:buClr>
                <a:srgbClr val="7F6000"/>
              </a:buClr>
              <a:buSzPts val="2800"/>
              <a:buNone/>
              <a:defRPr>
                <a:solidFill>
                  <a:srgbClr val="7F6000"/>
                </a:solidFill>
              </a:defRPr>
            </a:lvl8pPr>
            <a:lvl9pPr lvl="8" rtl="0">
              <a:spcBef>
                <a:spcPts val="0"/>
              </a:spcBef>
              <a:spcAft>
                <a:spcPts val="0"/>
              </a:spcAft>
              <a:buClr>
                <a:srgbClr val="7F6000"/>
              </a:buClr>
              <a:buSzPts val="2800"/>
              <a:buNone/>
              <a:defRPr>
                <a:solidFill>
                  <a:srgbClr val="7F6000"/>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showMasterSp="0">
  <p:cSld name="Cita">
    <p:spTree>
      <p:nvGrpSpPr>
        <p:cNvPr id="261" name="Shape 261"/>
        <p:cNvGrpSpPr/>
        <p:nvPr/>
      </p:nvGrpSpPr>
      <p:grpSpPr>
        <a:xfrm>
          <a:off x="0" y="0"/>
          <a:ext cx="0" cy="0"/>
          <a:chOff x="0" y="0"/>
          <a:chExt cx="0" cy="0"/>
        </a:xfrm>
      </p:grpSpPr>
      <p:sp>
        <p:nvSpPr>
          <p:cNvPr id="262" name="Google Shape;262;p18"/>
          <p:cNvSpPr txBox="1"/>
          <p:nvPr>
            <p:ph idx="1" type="body"/>
          </p:nvPr>
        </p:nvSpPr>
        <p:spPr>
          <a:xfrm>
            <a:off x="892969" y="3355330"/>
            <a:ext cx="7358100" cy="262800"/>
          </a:xfrm>
          <a:prstGeom prst="rect">
            <a:avLst/>
          </a:prstGeom>
          <a:noFill/>
          <a:ln>
            <a:noFill/>
          </a:ln>
        </p:spPr>
        <p:txBody>
          <a:bodyPr anchorCtr="0" anchor="t" bIns="32750" lIns="32750" spcFirstLastPara="1" rIns="32750" wrap="square" tIns="32750">
            <a:normAutofit/>
          </a:bodyPr>
          <a:lstStyle>
            <a:lvl1pPr indent="-228600" lvl="0" marL="457200" rtl="0" algn="ctr">
              <a:lnSpc>
                <a:spcPct val="100000"/>
              </a:lnSpc>
              <a:spcBef>
                <a:spcPts val="0"/>
              </a:spcBef>
              <a:spcAft>
                <a:spcPts val="0"/>
              </a:spcAft>
              <a:buClr>
                <a:srgbClr val="000000"/>
              </a:buClr>
              <a:buSzPts val="1700"/>
              <a:buNone/>
              <a:defRPr sz="1700">
                <a:solidFill>
                  <a:srgbClr val="000000"/>
                </a:solidFill>
              </a:defRPr>
            </a:lvl1pPr>
            <a:lvl2pPr indent="-285750" lvl="1" marL="914400" rtl="0" algn="l">
              <a:lnSpc>
                <a:spcPct val="100000"/>
              </a:lnSpc>
              <a:spcBef>
                <a:spcPts val="2700"/>
              </a:spcBef>
              <a:spcAft>
                <a:spcPts val="0"/>
              </a:spcAft>
              <a:buClr>
                <a:srgbClr val="747474"/>
              </a:buClr>
              <a:buSzPts val="900"/>
              <a:buChar char="•"/>
              <a:defRPr/>
            </a:lvl2pPr>
            <a:lvl3pPr indent="-285750" lvl="2" marL="1371600" rtl="0" algn="l">
              <a:lnSpc>
                <a:spcPct val="100000"/>
              </a:lnSpc>
              <a:spcBef>
                <a:spcPts val="2700"/>
              </a:spcBef>
              <a:spcAft>
                <a:spcPts val="0"/>
              </a:spcAft>
              <a:buClr>
                <a:srgbClr val="747474"/>
              </a:buClr>
              <a:buSzPts val="900"/>
              <a:buChar char="•"/>
              <a:defRPr/>
            </a:lvl3pPr>
            <a:lvl4pPr indent="-285750" lvl="3" marL="1828800" rtl="0" algn="l">
              <a:lnSpc>
                <a:spcPct val="100000"/>
              </a:lnSpc>
              <a:spcBef>
                <a:spcPts val="2700"/>
              </a:spcBef>
              <a:spcAft>
                <a:spcPts val="0"/>
              </a:spcAft>
              <a:buClr>
                <a:srgbClr val="747474"/>
              </a:buClr>
              <a:buSzPts val="900"/>
              <a:buChar char="•"/>
              <a:defRPr/>
            </a:lvl4pPr>
            <a:lvl5pPr indent="-285750" lvl="4" marL="2286000" rtl="0" algn="l">
              <a:lnSpc>
                <a:spcPct val="100000"/>
              </a:lnSpc>
              <a:spcBef>
                <a:spcPts val="2700"/>
              </a:spcBef>
              <a:spcAft>
                <a:spcPts val="0"/>
              </a:spcAft>
              <a:buClr>
                <a:srgbClr val="747474"/>
              </a:buClr>
              <a:buSzPts val="900"/>
              <a:buChar char="•"/>
              <a:defRPr/>
            </a:lvl5pPr>
            <a:lvl6pPr indent="-285750" lvl="5" marL="2743200" rtl="0" algn="l">
              <a:lnSpc>
                <a:spcPct val="100000"/>
              </a:lnSpc>
              <a:spcBef>
                <a:spcPts val="2700"/>
              </a:spcBef>
              <a:spcAft>
                <a:spcPts val="0"/>
              </a:spcAft>
              <a:buClr>
                <a:srgbClr val="747474"/>
              </a:buClr>
              <a:buSzPts val="900"/>
              <a:buChar char="•"/>
              <a:defRPr/>
            </a:lvl6pPr>
            <a:lvl7pPr indent="-285750" lvl="6" marL="3200400" rtl="0" algn="l">
              <a:lnSpc>
                <a:spcPct val="100000"/>
              </a:lnSpc>
              <a:spcBef>
                <a:spcPts val="2700"/>
              </a:spcBef>
              <a:spcAft>
                <a:spcPts val="0"/>
              </a:spcAft>
              <a:buClr>
                <a:srgbClr val="747474"/>
              </a:buClr>
              <a:buSzPts val="900"/>
              <a:buChar char="•"/>
              <a:defRPr/>
            </a:lvl7pPr>
            <a:lvl8pPr indent="-285750" lvl="7" marL="3657600" rtl="0" algn="l">
              <a:lnSpc>
                <a:spcPct val="100000"/>
              </a:lnSpc>
              <a:spcBef>
                <a:spcPts val="2700"/>
              </a:spcBef>
              <a:spcAft>
                <a:spcPts val="0"/>
              </a:spcAft>
              <a:buClr>
                <a:srgbClr val="747474"/>
              </a:buClr>
              <a:buSzPts val="900"/>
              <a:buChar char="•"/>
              <a:defRPr/>
            </a:lvl8pPr>
            <a:lvl9pPr indent="-285750" lvl="8" marL="4114800" rtl="0" algn="l">
              <a:lnSpc>
                <a:spcPct val="100000"/>
              </a:lnSpc>
              <a:spcBef>
                <a:spcPts val="2700"/>
              </a:spcBef>
              <a:spcAft>
                <a:spcPts val="0"/>
              </a:spcAft>
              <a:buClr>
                <a:srgbClr val="747474"/>
              </a:buClr>
              <a:buSzPts val="900"/>
              <a:buChar char="•"/>
              <a:defRPr/>
            </a:lvl9pPr>
          </a:lstStyle>
          <a:p/>
        </p:txBody>
      </p:sp>
      <p:sp>
        <p:nvSpPr>
          <p:cNvPr id="263" name="Google Shape;263;p18"/>
          <p:cNvSpPr txBox="1"/>
          <p:nvPr>
            <p:ph idx="2" type="body"/>
          </p:nvPr>
        </p:nvSpPr>
        <p:spPr>
          <a:xfrm>
            <a:off x="892969" y="2263676"/>
            <a:ext cx="7358100" cy="375000"/>
          </a:xfrm>
          <a:prstGeom prst="rect">
            <a:avLst/>
          </a:prstGeom>
          <a:noFill/>
          <a:ln>
            <a:noFill/>
          </a:ln>
        </p:spPr>
        <p:txBody>
          <a:bodyPr anchorCtr="0" anchor="ctr" bIns="32750" lIns="32750" spcFirstLastPara="1" rIns="32750" wrap="square" tIns="32750">
            <a:normAutofit/>
          </a:bodyPr>
          <a:lstStyle>
            <a:lvl1pPr indent="-228600" lvl="0" marL="457200" rtl="0" algn="ctr">
              <a:lnSpc>
                <a:spcPct val="100000"/>
              </a:lnSpc>
              <a:spcBef>
                <a:spcPts val="1500"/>
              </a:spcBef>
              <a:spcAft>
                <a:spcPts val="0"/>
              </a:spcAft>
              <a:buClr>
                <a:srgbClr val="747474"/>
              </a:buClr>
              <a:buSzPts val="2600"/>
              <a:buFont typeface="Roboto Light"/>
              <a:buNone/>
              <a:defRPr sz="2600">
                <a:latin typeface="Roboto Light"/>
                <a:ea typeface="Roboto Light"/>
                <a:cs typeface="Roboto Light"/>
                <a:sym typeface="Roboto Light"/>
              </a:defRPr>
            </a:lvl1pPr>
            <a:lvl2pPr indent="-285750" lvl="1" marL="9144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2pPr>
            <a:lvl3pPr indent="-285750" lvl="2" marL="13716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3pPr>
            <a:lvl4pPr indent="-285750" lvl="3" marL="18288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4pPr>
            <a:lvl5pPr indent="-285750" lvl="4" marL="22860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5pPr>
            <a:lvl6pPr indent="-285750" lvl="5" marL="27432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6pPr>
            <a:lvl7pPr indent="-285750" lvl="6" marL="32004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7pPr>
            <a:lvl8pPr indent="-285750" lvl="7" marL="36576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8pPr>
            <a:lvl9pPr indent="-285750" lvl="8" marL="4114800" rtl="0" algn="l">
              <a:lnSpc>
                <a:spcPct val="100000"/>
              </a:lnSpc>
              <a:spcBef>
                <a:spcPts val="2700"/>
              </a:spcBef>
              <a:spcAft>
                <a:spcPts val="0"/>
              </a:spcAft>
              <a:buClr>
                <a:srgbClr val="747474"/>
              </a:buClr>
              <a:buSzPts val="900"/>
              <a:buFont typeface="Roboto Light"/>
              <a:buChar char="•"/>
              <a:defRPr>
                <a:latin typeface="Roboto Light"/>
                <a:ea typeface="Roboto Light"/>
                <a:cs typeface="Roboto Light"/>
                <a:sym typeface="Roboto Light"/>
              </a:defRPr>
            </a:lvl9pPr>
          </a:lstStyle>
          <a:p/>
        </p:txBody>
      </p:sp>
      <p:sp>
        <p:nvSpPr>
          <p:cNvPr id="264" name="Google Shape;264;p18"/>
          <p:cNvSpPr txBox="1"/>
          <p:nvPr>
            <p:ph idx="12" type="sldNum"/>
          </p:nvPr>
        </p:nvSpPr>
        <p:spPr>
          <a:xfrm>
            <a:off x="8626078" y="4851445"/>
            <a:ext cx="219300" cy="158100"/>
          </a:xfrm>
          <a:prstGeom prst="rect">
            <a:avLst/>
          </a:prstGeom>
          <a:noFill/>
          <a:ln>
            <a:noFill/>
          </a:ln>
        </p:spPr>
        <p:txBody>
          <a:bodyPr anchorCtr="0" anchor="b" bIns="32750" lIns="32750" spcFirstLastPara="1" rIns="32750" wrap="square" tIns="32750">
            <a:normAutofit fontScale="77500" lnSpcReduction="20000"/>
          </a:bodyPr>
          <a:lstStyle>
            <a:lvl1pPr indent="0" lvl="0"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padrão">
  <p:cSld name="CUSTOM">
    <p:spTree>
      <p:nvGrpSpPr>
        <p:cNvPr id="96" name="Shape 96"/>
        <p:cNvGrpSpPr/>
        <p:nvPr/>
      </p:nvGrpSpPr>
      <p:grpSpPr>
        <a:xfrm>
          <a:off x="0" y="0"/>
          <a:ext cx="0" cy="0"/>
          <a:chOff x="0" y="0"/>
          <a:chExt cx="0" cy="0"/>
        </a:xfrm>
      </p:grpSpPr>
      <p:sp>
        <p:nvSpPr>
          <p:cNvPr id="97" name="Google Shape;97;p3"/>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3"/>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a:spcBef>
                <a:spcPts val="0"/>
              </a:spcBef>
              <a:spcAft>
                <a:spcPts val="0"/>
              </a:spcAft>
              <a:buSzPts val="2800"/>
              <a:buFont typeface="Fira Sans"/>
              <a:buNone/>
              <a:defRPr b="1">
                <a:latin typeface="Fira Sans"/>
                <a:ea typeface="Fira Sans"/>
                <a:cs typeface="Fira Sans"/>
                <a:sym typeface="Fira Sans"/>
              </a:defRPr>
            </a:lvl2pPr>
            <a:lvl3pPr lvl="2">
              <a:spcBef>
                <a:spcPts val="0"/>
              </a:spcBef>
              <a:spcAft>
                <a:spcPts val="0"/>
              </a:spcAft>
              <a:buSzPts val="2800"/>
              <a:buFont typeface="Fira Sans"/>
              <a:buNone/>
              <a:defRPr b="1">
                <a:latin typeface="Fira Sans"/>
                <a:ea typeface="Fira Sans"/>
                <a:cs typeface="Fira Sans"/>
                <a:sym typeface="Fira Sans"/>
              </a:defRPr>
            </a:lvl3pPr>
            <a:lvl4pPr lvl="3">
              <a:spcBef>
                <a:spcPts val="0"/>
              </a:spcBef>
              <a:spcAft>
                <a:spcPts val="0"/>
              </a:spcAft>
              <a:buSzPts val="2800"/>
              <a:buFont typeface="Fira Sans"/>
              <a:buNone/>
              <a:defRPr b="1">
                <a:latin typeface="Fira Sans"/>
                <a:ea typeface="Fira Sans"/>
                <a:cs typeface="Fira Sans"/>
                <a:sym typeface="Fira Sans"/>
              </a:defRPr>
            </a:lvl4pPr>
            <a:lvl5pPr lvl="4">
              <a:spcBef>
                <a:spcPts val="0"/>
              </a:spcBef>
              <a:spcAft>
                <a:spcPts val="0"/>
              </a:spcAft>
              <a:buSzPts val="2800"/>
              <a:buFont typeface="Fira Sans"/>
              <a:buNone/>
              <a:defRPr b="1">
                <a:latin typeface="Fira Sans"/>
                <a:ea typeface="Fira Sans"/>
                <a:cs typeface="Fira Sans"/>
                <a:sym typeface="Fira Sans"/>
              </a:defRPr>
            </a:lvl5pPr>
            <a:lvl6pPr lvl="5">
              <a:spcBef>
                <a:spcPts val="0"/>
              </a:spcBef>
              <a:spcAft>
                <a:spcPts val="0"/>
              </a:spcAft>
              <a:buSzPts val="2800"/>
              <a:buFont typeface="Fira Sans"/>
              <a:buNone/>
              <a:defRPr b="1">
                <a:latin typeface="Fira Sans"/>
                <a:ea typeface="Fira Sans"/>
                <a:cs typeface="Fira Sans"/>
                <a:sym typeface="Fira Sans"/>
              </a:defRPr>
            </a:lvl6pPr>
            <a:lvl7pPr lvl="6">
              <a:spcBef>
                <a:spcPts val="0"/>
              </a:spcBef>
              <a:spcAft>
                <a:spcPts val="0"/>
              </a:spcAft>
              <a:buSzPts val="2800"/>
              <a:buFont typeface="Fira Sans"/>
              <a:buNone/>
              <a:defRPr b="1">
                <a:latin typeface="Fira Sans"/>
                <a:ea typeface="Fira Sans"/>
                <a:cs typeface="Fira Sans"/>
                <a:sym typeface="Fira Sans"/>
              </a:defRPr>
            </a:lvl7pPr>
            <a:lvl8pPr lvl="7">
              <a:spcBef>
                <a:spcPts val="0"/>
              </a:spcBef>
              <a:spcAft>
                <a:spcPts val="0"/>
              </a:spcAft>
              <a:buSzPts val="2800"/>
              <a:buFont typeface="Fira Sans"/>
              <a:buNone/>
              <a:defRPr b="1">
                <a:latin typeface="Fira Sans"/>
                <a:ea typeface="Fira Sans"/>
                <a:cs typeface="Fira Sans"/>
                <a:sym typeface="Fira Sans"/>
              </a:defRPr>
            </a:lvl8pPr>
            <a:lvl9pPr lvl="8">
              <a:spcBef>
                <a:spcPts val="0"/>
              </a:spcBef>
              <a:spcAft>
                <a:spcPts val="0"/>
              </a:spcAft>
              <a:buSzPts val="2800"/>
              <a:buFont typeface="Fira Sans"/>
              <a:buNone/>
              <a:defRPr b="1">
                <a:latin typeface="Fira Sans"/>
                <a:ea typeface="Fira Sans"/>
                <a:cs typeface="Fira Sans"/>
                <a:sym typeface="Fira Sans"/>
              </a:defRPr>
            </a:lvl9pPr>
          </a:lstStyle>
          <a:p/>
        </p:txBody>
      </p:sp>
      <p:sp>
        <p:nvSpPr>
          <p:cNvPr id="100" name="Google Shape;100;p3"/>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1" name="Google Shape;101;p3"/>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102" name="Google Shape;102;p3"/>
          <p:cNvSpPr txBox="1"/>
          <p:nvPr>
            <p:ph idx="2" type="body"/>
          </p:nvPr>
        </p:nvSpPr>
        <p:spPr>
          <a:xfrm>
            <a:off x="0" y="900000"/>
            <a:ext cx="9144000" cy="4244400"/>
          </a:xfrm>
          <a:prstGeom prst="rect">
            <a:avLst/>
          </a:prstGeom>
        </p:spPr>
        <p:txBody>
          <a:bodyPr anchorCtr="0" anchor="t" bIns="360000" lIns="360000" spcFirstLastPara="1" rIns="360000" wrap="square" tIns="360000">
            <a:normAutofit/>
          </a:bodyPr>
          <a:lstStyle>
            <a:lvl1pPr indent="-304800" lvl="0" marL="45720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fotos pequenas">
  <p:cSld name="CUSTOM_2">
    <p:spTree>
      <p:nvGrpSpPr>
        <p:cNvPr id="103" name="Shape 103"/>
        <p:cNvGrpSpPr/>
        <p:nvPr/>
      </p:nvGrpSpPr>
      <p:grpSpPr>
        <a:xfrm>
          <a:off x="0" y="0"/>
          <a:ext cx="0" cy="0"/>
          <a:chOff x="0" y="0"/>
          <a:chExt cx="0" cy="0"/>
        </a:xfrm>
      </p:grpSpPr>
      <p:sp>
        <p:nvSpPr>
          <p:cNvPr id="104" name="Google Shape;104;p4"/>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6" name="Google Shape;106;p4"/>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107" name="Google Shape;107;p4"/>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8" name="Google Shape;108;p4"/>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109" name="Google Shape;109;p4"/>
          <p:cNvSpPr/>
          <p:nvPr/>
        </p:nvSpPr>
        <p:spPr>
          <a:xfrm>
            <a:off x="0" y="899100"/>
            <a:ext cx="4607400" cy="423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txBox="1"/>
          <p:nvPr>
            <p:ph idx="2" type="body"/>
          </p:nvPr>
        </p:nvSpPr>
        <p:spPr>
          <a:xfrm>
            <a:off x="0" y="900000"/>
            <a:ext cx="45789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foto grande">
  <p:cSld name="CUSTOM_2_1">
    <p:spTree>
      <p:nvGrpSpPr>
        <p:cNvPr id="111" name="Shape 111"/>
        <p:cNvGrpSpPr/>
        <p:nvPr/>
      </p:nvGrpSpPr>
      <p:grpSpPr>
        <a:xfrm>
          <a:off x="0" y="0"/>
          <a:ext cx="0" cy="0"/>
          <a:chOff x="0" y="0"/>
          <a:chExt cx="0" cy="0"/>
        </a:xfrm>
      </p:grpSpPr>
      <p:sp>
        <p:nvSpPr>
          <p:cNvPr id="112" name="Google Shape;112;p5"/>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4" name="Google Shape;114;p5"/>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115" name="Google Shape;115;p5"/>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5"/>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117" name="Google Shape;117;p5"/>
          <p:cNvSpPr/>
          <p:nvPr/>
        </p:nvSpPr>
        <p:spPr>
          <a:xfrm>
            <a:off x="0" y="899100"/>
            <a:ext cx="4607400" cy="423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txBox="1"/>
          <p:nvPr>
            <p:ph idx="2" type="body"/>
          </p:nvPr>
        </p:nvSpPr>
        <p:spPr>
          <a:xfrm>
            <a:off x="0" y="900000"/>
            <a:ext cx="46074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código">
  <p:cSld name="CUSTOM_2_1_1">
    <p:spTree>
      <p:nvGrpSpPr>
        <p:cNvPr id="119" name="Shape 119"/>
        <p:cNvGrpSpPr/>
        <p:nvPr/>
      </p:nvGrpSpPr>
      <p:grpSpPr>
        <a:xfrm>
          <a:off x="0" y="0"/>
          <a:ext cx="0" cy="0"/>
          <a:chOff x="0" y="0"/>
          <a:chExt cx="0" cy="0"/>
        </a:xfrm>
      </p:grpSpPr>
      <p:sp>
        <p:nvSpPr>
          <p:cNvPr id="120" name="Google Shape;120;p6"/>
          <p:cNvSpPr/>
          <p:nvPr/>
        </p:nvSpPr>
        <p:spPr>
          <a:xfrm>
            <a:off x="0" y="0"/>
            <a:ext cx="8069700" cy="8991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txBox="1"/>
          <p:nvPr>
            <p:ph idx="1" type="subTitle"/>
          </p:nvPr>
        </p:nvSpPr>
        <p:spPr>
          <a:xfrm>
            <a:off x="360000" y="432000"/>
            <a:ext cx="7709700" cy="361200"/>
          </a:xfrm>
          <a:prstGeom prst="rect">
            <a:avLst/>
          </a:prstGeom>
        </p:spPr>
        <p:txBody>
          <a:bodyPr anchorCtr="0" anchor="t" bIns="91425" lIns="90000" spcFirstLastPara="1" rIns="91425" wrap="square" tIns="90000">
            <a:normAutofit/>
          </a:bodyPr>
          <a:lstStyle>
            <a:lvl1pPr lvl="0" rtl="0">
              <a:spcBef>
                <a:spcPts val="0"/>
              </a:spcBef>
              <a:spcAft>
                <a:spcPts val="0"/>
              </a:spcAft>
              <a:buClr>
                <a:srgbClr val="7F6000"/>
              </a:buClr>
              <a:buSzPts val="1200"/>
              <a:buFont typeface="Fira Sans Medium"/>
              <a:buNone/>
              <a:defRPr sz="1200">
                <a:solidFill>
                  <a:srgbClr val="7F6000"/>
                </a:solidFill>
                <a:latin typeface="Fira Sans Medium"/>
                <a:ea typeface="Fira Sans Medium"/>
                <a:cs typeface="Fira Sans Medium"/>
                <a:sym typeface="Fira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 name="Google Shape;122;p6"/>
          <p:cNvSpPr txBox="1"/>
          <p:nvPr>
            <p:ph type="title"/>
          </p:nvPr>
        </p:nvSpPr>
        <p:spPr>
          <a:xfrm>
            <a:off x="360000" y="144000"/>
            <a:ext cx="7709700" cy="486300"/>
          </a:xfrm>
          <a:prstGeom prst="rect">
            <a:avLst/>
          </a:prstGeom>
        </p:spPr>
        <p:txBody>
          <a:bodyPr anchorCtr="0" anchor="t" bIns="91425" lIns="90000" spcFirstLastPara="1" rIns="90000" wrap="square" tIns="90000">
            <a:normAutofit/>
          </a:bodyPr>
          <a:lstStyle>
            <a:lvl1pPr lvl="0" rtl="0">
              <a:spcBef>
                <a:spcPts val="0"/>
              </a:spcBef>
              <a:spcAft>
                <a:spcPts val="0"/>
              </a:spcAft>
              <a:buClr>
                <a:srgbClr val="7F6000"/>
              </a:buClr>
              <a:buSzPts val="2100"/>
              <a:buFont typeface="Fira Sans ExtraBold"/>
              <a:buNone/>
              <a:defRPr sz="2100">
                <a:solidFill>
                  <a:srgbClr val="7F6000"/>
                </a:solidFill>
                <a:latin typeface="Fira Sans ExtraBold"/>
                <a:ea typeface="Fira Sans ExtraBold"/>
                <a:cs typeface="Fira Sans ExtraBold"/>
                <a:sym typeface="Fira Sans ExtraBold"/>
              </a:defRPr>
            </a:lvl1pPr>
            <a:lvl2pPr lvl="1" rtl="0">
              <a:spcBef>
                <a:spcPts val="0"/>
              </a:spcBef>
              <a:spcAft>
                <a:spcPts val="0"/>
              </a:spcAft>
              <a:buSzPts val="2800"/>
              <a:buFont typeface="Fira Sans"/>
              <a:buNone/>
              <a:defRPr b="1">
                <a:latin typeface="Fira Sans"/>
                <a:ea typeface="Fira Sans"/>
                <a:cs typeface="Fira Sans"/>
                <a:sym typeface="Fira Sans"/>
              </a:defRPr>
            </a:lvl2pPr>
            <a:lvl3pPr lvl="2" rtl="0">
              <a:spcBef>
                <a:spcPts val="0"/>
              </a:spcBef>
              <a:spcAft>
                <a:spcPts val="0"/>
              </a:spcAft>
              <a:buSzPts val="2800"/>
              <a:buFont typeface="Fira Sans"/>
              <a:buNone/>
              <a:defRPr b="1">
                <a:latin typeface="Fira Sans"/>
                <a:ea typeface="Fira Sans"/>
                <a:cs typeface="Fira Sans"/>
                <a:sym typeface="Fira Sans"/>
              </a:defRPr>
            </a:lvl3pPr>
            <a:lvl4pPr lvl="3" rtl="0">
              <a:spcBef>
                <a:spcPts val="0"/>
              </a:spcBef>
              <a:spcAft>
                <a:spcPts val="0"/>
              </a:spcAft>
              <a:buSzPts val="2800"/>
              <a:buFont typeface="Fira Sans"/>
              <a:buNone/>
              <a:defRPr b="1">
                <a:latin typeface="Fira Sans"/>
                <a:ea typeface="Fira Sans"/>
                <a:cs typeface="Fira Sans"/>
                <a:sym typeface="Fira Sans"/>
              </a:defRPr>
            </a:lvl4pPr>
            <a:lvl5pPr lvl="4" rtl="0">
              <a:spcBef>
                <a:spcPts val="0"/>
              </a:spcBef>
              <a:spcAft>
                <a:spcPts val="0"/>
              </a:spcAft>
              <a:buSzPts val="2800"/>
              <a:buFont typeface="Fira Sans"/>
              <a:buNone/>
              <a:defRPr b="1">
                <a:latin typeface="Fira Sans"/>
                <a:ea typeface="Fira Sans"/>
                <a:cs typeface="Fira Sans"/>
                <a:sym typeface="Fira Sans"/>
              </a:defRPr>
            </a:lvl5pPr>
            <a:lvl6pPr lvl="5" rtl="0">
              <a:spcBef>
                <a:spcPts val="0"/>
              </a:spcBef>
              <a:spcAft>
                <a:spcPts val="0"/>
              </a:spcAft>
              <a:buSzPts val="2800"/>
              <a:buFont typeface="Fira Sans"/>
              <a:buNone/>
              <a:defRPr b="1">
                <a:latin typeface="Fira Sans"/>
                <a:ea typeface="Fira Sans"/>
                <a:cs typeface="Fira Sans"/>
                <a:sym typeface="Fira Sans"/>
              </a:defRPr>
            </a:lvl6pPr>
            <a:lvl7pPr lvl="6" rtl="0">
              <a:spcBef>
                <a:spcPts val="0"/>
              </a:spcBef>
              <a:spcAft>
                <a:spcPts val="0"/>
              </a:spcAft>
              <a:buSzPts val="2800"/>
              <a:buFont typeface="Fira Sans"/>
              <a:buNone/>
              <a:defRPr b="1">
                <a:latin typeface="Fira Sans"/>
                <a:ea typeface="Fira Sans"/>
                <a:cs typeface="Fira Sans"/>
                <a:sym typeface="Fira Sans"/>
              </a:defRPr>
            </a:lvl7pPr>
            <a:lvl8pPr lvl="7" rtl="0">
              <a:spcBef>
                <a:spcPts val="0"/>
              </a:spcBef>
              <a:spcAft>
                <a:spcPts val="0"/>
              </a:spcAft>
              <a:buSzPts val="2800"/>
              <a:buFont typeface="Fira Sans"/>
              <a:buNone/>
              <a:defRPr b="1">
                <a:latin typeface="Fira Sans"/>
                <a:ea typeface="Fira Sans"/>
                <a:cs typeface="Fira Sans"/>
                <a:sym typeface="Fira Sans"/>
              </a:defRPr>
            </a:lvl8pPr>
            <a:lvl9pPr lvl="8" rtl="0">
              <a:spcBef>
                <a:spcPts val="0"/>
              </a:spcBef>
              <a:spcAft>
                <a:spcPts val="0"/>
              </a:spcAft>
              <a:buSzPts val="2800"/>
              <a:buFont typeface="Fira Sans"/>
              <a:buNone/>
              <a:defRPr b="1">
                <a:latin typeface="Fira Sans"/>
                <a:ea typeface="Fira Sans"/>
                <a:cs typeface="Fira Sans"/>
                <a:sym typeface="Fira Sans"/>
              </a:defRPr>
            </a:lvl9pPr>
          </a:lstStyle>
          <a:p/>
        </p:txBody>
      </p:sp>
      <p:sp>
        <p:nvSpPr>
          <p:cNvPr id="123" name="Google Shape;123;p6"/>
          <p:cNvSpPr/>
          <p:nvPr/>
        </p:nvSpPr>
        <p:spPr>
          <a:xfrm>
            <a:off x="8069700" y="0"/>
            <a:ext cx="1074600" cy="89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6"/>
          <p:cNvPicPr preferRelativeResize="0"/>
          <p:nvPr/>
        </p:nvPicPr>
        <p:blipFill>
          <a:blip r:embed="rId2">
            <a:alphaModFix/>
          </a:blip>
          <a:stretch>
            <a:fillRect/>
          </a:stretch>
        </p:blipFill>
        <p:spPr>
          <a:xfrm>
            <a:off x="8231575" y="74125"/>
            <a:ext cx="750851" cy="750851"/>
          </a:xfrm>
          <a:prstGeom prst="rect">
            <a:avLst/>
          </a:prstGeom>
          <a:noFill/>
          <a:ln>
            <a:noFill/>
          </a:ln>
        </p:spPr>
      </p:pic>
      <p:sp>
        <p:nvSpPr>
          <p:cNvPr id="125" name="Google Shape;125;p6"/>
          <p:cNvSpPr txBox="1"/>
          <p:nvPr>
            <p:ph idx="2" type="body"/>
          </p:nvPr>
        </p:nvSpPr>
        <p:spPr>
          <a:xfrm>
            <a:off x="0" y="900000"/>
            <a:ext cx="4536600" cy="4244400"/>
          </a:xfrm>
          <a:prstGeom prst="rect">
            <a:avLst/>
          </a:prstGeom>
          <a:solidFill>
            <a:schemeClr val="lt1"/>
          </a:solidFill>
        </p:spPr>
        <p:txBody>
          <a:bodyPr anchorCtr="0" anchor="t" bIns="360000" lIns="360000" spcFirstLastPara="1" rIns="360000" wrap="square" tIns="360000">
            <a:normAutofit/>
          </a:bodyPr>
          <a:lstStyle>
            <a:lvl1pPr indent="-304800" lvl="0" marL="457200" rtl="0">
              <a:spcBef>
                <a:spcPts val="0"/>
              </a:spcBef>
              <a:spcAft>
                <a:spcPts val="0"/>
              </a:spcAft>
              <a:buClr>
                <a:srgbClr val="F1C232"/>
              </a:buClr>
              <a:buSzPts val="1200"/>
              <a:buFont typeface="Fira Sans"/>
              <a:buChar char="●"/>
              <a:defRPr sz="1200">
                <a:solidFill>
                  <a:srgbClr val="434343"/>
                </a:solidFill>
                <a:latin typeface="Fira Sans"/>
                <a:ea typeface="Fira Sans"/>
                <a:cs typeface="Fira Sans"/>
                <a:sym typeface="Fira Sans"/>
              </a:defRPr>
            </a:lvl1pPr>
            <a:lvl2pPr indent="-317500" lvl="1" marL="914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2pPr>
            <a:lvl3pPr indent="-317500" lvl="2" marL="1371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3pPr>
            <a:lvl4pPr indent="-317500" lvl="3" marL="1828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4pPr>
            <a:lvl5pPr indent="-317500" lvl="4" marL="22860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5pPr>
            <a:lvl6pPr indent="-317500" lvl="5" marL="27432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6pPr>
            <a:lvl7pPr indent="-317500" lvl="6" marL="32004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7pPr>
            <a:lvl8pPr indent="-317500" lvl="7" marL="36576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8pPr>
            <a:lvl9pPr indent="-317500" lvl="8" marL="4114800" rtl="0">
              <a:spcBef>
                <a:spcPts val="0"/>
              </a:spcBef>
              <a:spcAft>
                <a:spcPts val="0"/>
              </a:spcAft>
              <a:buClr>
                <a:srgbClr val="F1C232"/>
              </a:buClr>
              <a:buSzPts val="1400"/>
              <a:buFont typeface="Fira Sans"/>
              <a:buChar char="■"/>
              <a:defRPr>
                <a:solidFill>
                  <a:srgbClr val="434343"/>
                </a:solidFill>
                <a:latin typeface="Fira Sans"/>
                <a:ea typeface="Fira Sans"/>
                <a:cs typeface="Fira Sans"/>
                <a:sym typeface="Fira Sans"/>
              </a:defRPr>
            </a:lvl9pPr>
          </a:lstStyle>
          <a:p/>
        </p:txBody>
      </p:sp>
      <p:sp>
        <p:nvSpPr>
          <p:cNvPr id="126" name="Google Shape;126;p6"/>
          <p:cNvSpPr txBox="1"/>
          <p:nvPr>
            <p:ph idx="3" type="body"/>
          </p:nvPr>
        </p:nvSpPr>
        <p:spPr>
          <a:xfrm>
            <a:off x="4536600" y="900000"/>
            <a:ext cx="4607400" cy="4244400"/>
          </a:xfrm>
          <a:prstGeom prst="rect">
            <a:avLst/>
          </a:prstGeom>
          <a:solidFill>
            <a:srgbClr val="1C1C1C"/>
          </a:solidFill>
          <a:ln>
            <a:noFill/>
          </a:ln>
        </p:spPr>
        <p:txBody>
          <a:bodyPr anchorCtr="0" anchor="t" bIns="360000" lIns="360000" spcFirstLastPara="1" rIns="360000" wrap="square" tIns="360000">
            <a:normAutofit/>
          </a:bodyPr>
          <a:lstStyle>
            <a:lvl1pPr indent="-304800" lvl="0" marL="457200" rtl="0">
              <a:spcBef>
                <a:spcPts val="0"/>
              </a:spcBef>
              <a:spcAft>
                <a:spcPts val="0"/>
              </a:spcAft>
              <a:buClr>
                <a:schemeClr val="lt1"/>
              </a:buClr>
              <a:buSzPts val="1200"/>
              <a:buFont typeface="Fira Sans"/>
              <a:buChar char="●"/>
              <a:defRPr sz="1200">
                <a:solidFill>
                  <a:schemeClr val="lt1"/>
                </a:solidFill>
                <a:latin typeface="Fira Sans"/>
                <a:ea typeface="Fira Sans"/>
                <a:cs typeface="Fira Sans"/>
                <a:sym typeface="Fira Sans"/>
              </a:defRPr>
            </a:lvl1pPr>
            <a:lvl2pPr indent="-317500" lvl="1" marL="9144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2pPr>
            <a:lvl3pPr indent="-317500" lvl="2" marL="13716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3pPr>
            <a:lvl4pPr indent="-317500" lvl="3" marL="18288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4pPr>
            <a:lvl5pPr indent="-317500" lvl="4" marL="22860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5pPr>
            <a:lvl6pPr indent="-317500" lvl="5" marL="27432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6pPr>
            <a:lvl7pPr indent="-317500" lvl="6" marL="32004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7pPr>
            <a:lvl8pPr indent="-317500" lvl="7" marL="36576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8pPr>
            <a:lvl9pPr indent="-317500" lvl="8" marL="4114800" rtl="0">
              <a:spcBef>
                <a:spcPts val="0"/>
              </a:spcBef>
              <a:spcAft>
                <a:spcPts val="0"/>
              </a:spcAft>
              <a:buClr>
                <a:schemeClr val="lt1"/>
              </a:buClr>
              <a:buSzPts val="1400"/>
              <a:buFont typeface="Fira Sans"/>
              <a:buChar char="■"/>
              <a:defRPr>
                <a:solidFill>
                  <a:schemeClr val="lt1"/>
                </a:solidFill>
                <a:latin typeface="Fira Sans"/>
                <a:ea typeface="Fira Sans"/>
                <a:cs typeface="Fira Sans"/>
                <a:sym typeface="Fira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big título">
  <p:cSld name="CUSTOM_1">
    <p:bg>
      <p:bgPr>
        <a:gradFill>
          <a:gsLst>
            <a:gs pos="0">
              <a:srgbClr val="FFC002"/>
            </a:gs>
            <a:gs pos="100000">
              <a:srgbClr val="F1C232"/>
            </a:gs>
          </a:gsLst>
          <a:lin ang="10801400" scaled="0"/>
        </a:gradFill>
      </p:bgPr>
    </p:bg>
    <p:spTree>
      <p:nvGrpSpPr>
        <p:cNvPr id="127" name="Shape 127"/>
        <p:cNvGrpSpPr/>
        <p:nvPr/>
      </p:nvGrpSpPr>
      <p:grpSpPr>
        <a:xfrm>
          <a:off x="0" y="0"/>
          <a:ext cx="0" cy="0"/>
          <a:chOff x="0" y="0"/>
          <a:chExt cx="0" cy="0"/>
        </a:xfrm>
      </p:grpSpPr>
      <p:sp>
        <p:nvSpPr>
          <p:cNvPr id="128" name="Google Shape;128;p7"/>
          <p:cNvSpPr txBox="1"/>
          <p:nvPr>
            <p:ph type="title"/>
          </p:nvPr>
        </p:nvSpPr>
        <p:spPr>
          <a:xfrm>
            <a:off x="0" y="0"/>
            <a:ext cx="9144000" cy="5129100"/>
          </a:xfrm>
          <a:prstGeom prst="rect">
            <a:avLst/>
          </a:prstGeom>
          <a:ln cap="flat" cmpd="sng" w="9525">
            <a:solidFill>
              <a:srgbClr val="7F6000"/>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Clr>
                <a:srgbClr val="7F6000"/>
              </a:buClr>
              <a:buSzPts val="4000"/>
              <a:buFont typeface="Fira Sans ExtraBold"/>
              <a:buNone/>
              <a:defRPr sz="4000">
                <a:solidFill>
                  <a:srgbClr val="7F6000"/>
                </a:solidFill>
                <a:latin typeface="Fira Sans ExtraBold"/>
                <a:ea typeface="Fira Sans ExtraBold"/>
                <a:cs typeface="Fira Sans ExtraBold"/>
                <a:sym typeface="Fira Sans ExtraBold"/>
              </a:defRPr>
            </a:lvl1pPr>
            <a:lvl2pPr lvl="1">
              <a:spcBef>
                <a:spcPts val="0"/>
              </a:spcBef>
              <a:spcAft>
                <a:spcPts val="0"/>
              </a:spcAft>
              <a:buClr>
                <a:srgbClr val="7F6000"/>
              </a:buClr>
              <a:buSzPts val="2800"/>
              <a:buNone/>
              <a:defRPr>
                <a:solidFill>
                  <a:srgbClr val="7F6000"/>
                </a:solidFill>
              </a:defRPr>
            </a:lvl2pPr>
            <a:lvl3pPr lvl="2">
              <a:spcBef>
                <a:spcPts val="0"/>
              </a:spcBef>
              <a:spcAft>
                <a:spcPts val="0"/>
              </a:spcAft>
              <a:buClr>
                <a:srgbClr val="7F6000"/>
              </a:buClr>
              <a:buSzPts val="2800"/>
              <a:buNone/>
              <a:defRPr>
                <a:solidFill>
                  <a:srgbClr val="7F6000"/>
                </a:solidFill>
              </a:defRPr>
            </a:lvl3pPr>
            <a:lvl4pPr lvl="3">
              <a:spcBef>
                <a:spcPts val="0"/>
              </a:spcBef>
              <a:spcAft>
                <a:spcPts val="0"/>
              </a:spcAft>
              <a:buClr>
                <a:srgbClr val="7F6000"/>
              </a:buClr>
              <a:buSzPts val="2800"/>
              <a:buNone/>
              <a:defRPr>
                <a:solidFill>
                  <a:srgbClr val="7F6000"/>
                </a:solidFill>
              </a:defRPr>
            </a:lvl4pPr>
            <a:lvl5pPr lvl="4">
              <a:spcBef>
                <a:spcPts val="0"/>
              </a:spcBef>
              <a:spcAft>
                <a:spcPts val="0"/>
              </a:spcAft>
              <a:buClr>
                <a:srgbClr val="7F6000"/>
              </a:buClr>
              <a:buSzPts val="2800"/>
              <a:buNone/>
              <a:defRPr>
                <a:solidFill>
                  <a:srgbClr val="7F6000"/>
                </a:solidFill>
              </a:defRPr>
            </a:lvl5pPr>
            <a:lvl6pPr lvl="5">
              <a:spcBef>
                <a:spcPts val="0"/>
              </a:spcBef>
              <a:spcAft>
                <a:spcPts val="0"/>
              </a:spcAft>
              <a:buClr>
                <a:srgbClr val="7F6000"/>
              </a:buClr>
              <a:buSzPts val="2800"/>
              <a:buNone/>
              <a:defRPr>
                <a:solidFill>
                  <a:srgbClr val="7F6000"/>
                </a:solidFill>
              </a:defRPr>
            </a:lvl6pPr>
            <a:lvl7pPr lvl="6">
              <a:spcBef>
                <a:spcPts val="0"/>
              </a:spcBef>
              <a:spcAft>
                <a:spcPts val="0"/>
              </a:spcAft>
              <a:buClr>
                <a:srgbClr val="7F6000"/>
              </a:buClr>
              <a:buSzPts val="2800"/>
              <a:buNone/>
              <a:defRPr>
                <a:solidFill>
                  <a:srgbClr val="7F6000"/>
                </a:solidFill>
              </a:defRPr>
            </a:lvl7pPr>
            <a:lvl8pPr lvl="7">
              <a:spcBef>
                <a:spcPts val="0"/>
              </a:spcBef>
              <a:spcAft>
                <a:spcPts val="0"/>
              </a:spcAft>
              <a:buClr>
                <a:srgbClr val="7F6000"/>
              </a:buClr>
              <a:buSzPts val="2800"/>
              <a:buNone/>
              <a:defRPr>
                <a:solidFill>
                  <a:srgbClr val="7F6000"/>
                </a:solidFill>
              </a:defRPr>
            </a:lvl8pPr>
            <a:lvl9pPr lvl="8">
              <a:spcBef>
                <a:spcPts val="0"/>
              </a:spcBef>
              <a:spcAft>
                <a:spcPts val="0"/>
              </a:spcAft>
              <a:buClr>
                <a:srgbClr val="7F6000"/>
              </a:buClr>
              <a:buSzPts val="2800"/>
              <a:buNone/>
              <a:defRPr>
                <a:solidFill>
                  <a:srgbClr val="7F6000"/>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com big título 1">
  <p:cSld name="CUSTOM_1_1">
    <p:bg>
      <p:bgPr>
        <a:gradFill>
          <a:gsLst>
            <a:gs pos="0">
              <a:srgbClr val="FFC002"/>
            </a:gs>
            <a:gs pos="100000">
              <a:srgbClr val="F1C232"/>
            </a:gs>
          </a:gsLst>
          <a:lin ang="10801400" scaled="0"/>
        </a:gradFill>
      </p:bgPr>
    </p:bg>
    <p:spTree>
      <p:nvGrpSpPr>
        <p:cNvPr id="129" name="Shape 129"/>
        <p:cNvGrpSpPr/>
        <p:nvPr/>
      </p:nvGrpSpPr>
      <p:grpSpPr>
        <a:xfrm>
          <a:off x="0" y="0"/>
          <a:ext cx="0" cy="0"/>
          <a:chOff x="0" y="0"/>
          <a:chExt cx="0" cy="0"/>
        </a:xfrm>
      </p:grpSpPr>
      <p:sp>
        <p:nvSpPr>
          <p:cNvPr id="130" name="Google Shape;130;p8"/>
          <p:cNvSpPr txBox="1"/>
          <p:nvPr>
            <p:ph type="title"/>
          </p:nvPr>
        </p:nvSpPr>
        <p:spPr>
          <a:xfrm>
            <a:off x="0" y="0"/>
            <a:ext cx="9144000" cy="5129100"/>
          </a:xfrm>
          <a:prstGeom prst="rect">
            <a:avLst/>
          </a:prstGeom>
          <a:solidFill>
            <a:schemeClr val="lt1"/>
          </a:solidFill>
          <a:ln>
            <a:noFill/>
          </a:ln>
        </p:spPr>
        <p:txBody>
          <a:bodyPr anchorCtr="0" anchor="ctr" bIns="91425" lIns="91425" spcFirstLastPara="1" rIns="91425" wrap="square" tIns="91425">
            <a:normAutofit/>
          </a:bodyPr>
          <a:lstStyle>
            <a:lvl1pPr lvl="0" rtl="0" algn="ctr">
              <a:spcBef>
                <a:spcPts val="0"/>
              </a:spcBef>
              <a:spcAft>
                <a:spcPts val="0"/>
              </a:spcAft>
              <a:buClr>
                <a:srgbClr val="7F6000"/>
              </a:buClr>
              <a:buSzPts val="4000"/>
              <a:buFont typeface="Fira Sans ExtraBold"/>
              <a:buNone/>
              <a:defRPr sz="4000">
                <a:solidFill>
                  <a:srgbClr val="7F6000"/>
                </a:solidFill>
                <a:latin typeface="Fira Sans ExtraBold"/>
                <a:ea typeface="Fira Sans ExtraBold"/>
                <a:cs typeface="Fira Sans ExtraBold"/>
                <a:sym typeface="Fira Sans ExtraBold"/>
              </a:defRPr>
            </a:lvl1pPr>
            <a:lvl2pPr lvl="1" rtl="0">
              <a:spcBef>
                <a:spcPts val="0"/>
              </a:spcBef>
              <a:spcAft>
                <a:spcPts val="0"/>
              </a:spcAft>
              <a:buClr>
                <a:srgbClr val="7F6000"/>
              </a:buClr>
              <a:buSzPts val="2800"/>
              <a:buNone/>
              <a:defRPr>
                <a:solidFill>
                  <a:srgbClr val="7F6000"/>
                </a:solidFill>
              </a:defRPr>
            </a:lvl2pPr>
            <a:lvl3pPr lvl="2" rtl="0">
              <a:spcBef>
                <a:spcPts val="0"/>
              </a:spcBef>
              <a:spcAft>
                <a:spcPts val="0"/>
              </a:spcAft>
              <a:buClr>
                <a:srgbClr val="7F6000"/>
              </a:buClr>
              <a:buSzPts val="2800"/>
              <a:buNone/>
              <a:defRPr>
                <a:solidFill>
                  <a:srgbClr val="7F6000"/>
                </a:solidFill>
              </a:defRPr>
            </a:lvl3pPr>
            <a:lvl4pPr lvl="3" rtl="0">
              <a:spcBef>
                <a:spcPts val="0"/>
              </a:spcBef>
              <a:spcAft>
                <a:spcPts val="0"/>
              </a:spcAft>
              <a:buClr>
                <a:srgbClr val="7F6000"/>
              </a:buClr>
              <a:buSzPts val="2800"/>
              <a:buNone/>
              <a:defRPr>
                <a:solidFill>
                  <a:srgbClr val="7F6000"/>
                </a:solidFill>
              </a:defRPr>
            </a:lvl4pPr>
            <a:lvl5pPr lvl="4" rtl="0">
              <a:spcBef>
                <a:spcPts val="0"/>
              </a:spcBef>
              <a:spcAft>
                <a:spcPts val="0"/>
              </a:spcAft>
              <a:buClr>
                <a:srgbClr val="7F6000"/>
              </a:buClr>
              <a:buSzPts val="2800"/>
              <a:buNone/>
              <a:defRPr>
                <a:solidFill>
                  <a:srgbClr val="7F6000"/>
                </a:solidFill>
              </a:defRPr>
            </a:lvl5pPr>
            <a:lvl6pPr lvl="5" rtl="0">
              <a:spcBef>
                <a:spcPts val="0"/>
              </a:spcBef>
              <a:spcAft>
                <a:spcPts val="0"/>
              </a:spcAft>
              <a:buClr>
                <a:srgbClr val="7F6000"/>
              </a:buClr>
              <a:buSzPts val="2800"/>
              <a:buNone/>
              <a:defRPr>
                <a:solidFill>
                  <a:srgbClr val="7F6000"/>
                </a:solidFill>
              </a:defRPr>
            </a:lvl6pPr>
            <a:lvl7pPr lvl="6" rtl="0">
              <a:spcBef>
                <a:spcPts val="0"/>
              </a:spcBef>
              <a:spcAft>
                <a:spcPts val="0"/>
              </a:spcAft>
              <a:buClr>
                <a:srgbClr val="7F6000"/>
              </a:buClr>
              <a:buSzPts val="2800"/>
              <a:buNone/>
              <a:defRPr>
                <a:solidFill>
                  <a:srgbClr val="7F6000"/>
                </a:solidFill>
              </a:defRPr>
            </a:lvl7pPr>
            <a:lvl8pPr lvl="7" rtl="0">
              <a:spcBef>
                <a:spcPts val="0"/>
              </a:spcBef>
              <a:spcAft>
                <a:spcPts val="0"/>
              </a:spcAft>
              <a:buClr>
                <a:srgbClr val="7F6000"/>
              </a:buClr>
              <a:buSzPts val="2800"/>
              <a:buNone/>
              <a:defRPr>
                <a:solidFill>
                  <a:srgbClr val="7F6000"/>
                </a:solidFill>
              </a:defRPr>
            </a:lvl8pPr>
            <a:lvl9pPr lvl="8" rtl="0">
              <a:spcBef>
                <a:spcPts val="0"/>
              </a:spcBef>
              <a:spcAft>
                <a:spcPts val="0"/>
              </a:spcAft>
              <a:buClr>
                <a:srgbClr val="7F6000"/>
              </a:buClr>
              <a:buSzPts val="2800"/>
              <a:buNone/>
              <a:defRPr>
                <a:solidFill>
                  <a:srgbClr val="7F6000"/>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showMasterSp="0">
  <p:cSld name="Cita">
    <p:spTree>
      <p:nvGrpSpPr>
        <p:cNvPr id="131" name="Shape 131"/>
        <p:cNvGrpSpPr/>
        <p:nvPr/>
      </p:nvGrpSpPr>
      <p:grpSpPr>
        <a:xfrm>
          <a:off x="0" y="0"/>
          <a:ext cx="0" cy="0"/>
          <a:chOff x="0" y="0"/>
          <a:chExt cx="0" cy="0"/>
        </a:xfrm>
      </p:grpSpPr>
      <p:sp>
        <p:nvSpPr>
          <p:cNvPr id="132" name="Google Shape;132;p9"/>
          <p:cNvSpPr txBox="1"/>
          <p:nvPr>
            <p:ph idx="1" type="body"/>
          </p:nvPr>
        </p:nvSpPr>
        <p:spPr>
          <a:xfrm>
            <a:off x="892969" y="3355330"/>
            <a:ext cx="7358100" cy="262800"/>
          </a:xfrm>
          <a:prstGeom prst="rect">
            <a:avLst/>
          </a:prstGeom>
          <a:noFill/>
          <a:ln>
            <a:noFill/>
          </a:ln>
        </p:spPr>
        <p:txBody>
          <a:bodyPr anchorCtr="0" anchor="t" bIns="32750" lIns="32750" spcFirstLastPara="1" rIns="32750" wrap="square" tIns="32750">
            <a:normAutofit/>
          </a:bodyPr>
          <a:lstStyle>
            <a:lvl1pPr indent="-228600" lvl="0" marL="457200" rtl="0" algn="ctr">
              <a:lnSpc>
                <a:spcPct val="100000"/>
              </a:lnSpc>
              <a:spcBef>
                <a:spcPts val="0"/>
              </a:spcBef>
              <a:spcAft>
                <a:spcPts val="0"/>
              </a:spcAft>
              <a:buClr>
                <a:srgbClr val="000000"/>
              </a:buClr>
              <a:buSzPts val="1700"/>
              <a:buFont typeface="Helvetica Neue"/>
              <a:buNone/>
              <a:defRPr sz="1700">
                <a:solidFill>
                  <a:srgbClr val="000000"/>
                </a:solidFill>
                <a:latin typeface="Helvetica Neue"/>
                <a:ea typeface="Helvetica Neue"/>
                <a:cs typeface="Helvetica Neue"/>
                <a:sym typeface="Helvetica Neue"/>
              </a:defRPr>
            </a:lvl1pPr>
            <a:lvl2pPr indent="-285750" lvl="1" marL="914400" rtl="0" algn="l">
              <a:lnSpc>
                <a:spcPct val="100000"/>
              </a:lnSpc>
              <a:spcBef>
                <a:spcPts val="2700"/>
              </a:spcBef>
              <a:spcAft>
                <a:spcPts val="0"/>
              </a:spcAft>
              <a:buClr>
                <a:srgbClr val="747474"/>
              </a:buClr>
              <a:buSzPts val="900"/>
              <a:buChar char="•"/>
              <a:defRPr/>
            </a:lvl2pPr>
            <a:lvl3pPr indent="-285750" lvl="2" marL="1371600" rtl="0" algn="l">
              <a:lnSpc>
                <a:spcPct val="100000"/>
              </a:lnSpc>
              <a:spcBef>
                <a:spcPts val="2700"/>
              </a:spcBef>
              <a:spcAft>
                <a:spcPts val="0"/>
              </a:spcAft>
              <a:buClr>
                <a:srgbClr val="747474"/>
              </a:buClr>
              <a:buSzPts val="900"/>
              <a:buChar char="•"/>
              <a:defRPr/>
            </a:lvl3pPr>
            <a:lvl4pPr indent="-285750" lvl="3" marL="1828800" rtl="0" algn="l">
              <a:lnSpc>
                <a:spcPct val="100000"/>
              </a:lnSpc>
              <a:spcBef>
                <a:spcPts val="2700"/>
              </a:spcBef>
              <a:spcAft>
                <a:spcPts val="0"/>
              </a:spcAft>
              <a:buClr>
                <a:srgbClr val="747474"/>
              </a:buClr>
              <a:buSzPts val="900"/>
              <a:buChar char="•"/>
              <a:defRPr/>
            </a:lvl4pPr>
            <a:lvl5pPr indent="-285750" lvl="4" marL="2286000" rtl="0" algn="l">
              <a:lnSpc>
                <a:spcPct val="100000"/>
              </a:lnSpc>
              <a:spcBef>
                <a:spcPts val="2700"/>
              </a:spcBef>
              <a:spcAft>
                <a:spcPts val="0"/>
              </a:spcAft>
              <a:buClr>
                <a:srgbClr val="747474"/>
              </a:buClr>
              <a:buSzPts val="900"/>
              <a:buChar char="•"/>
              <a:defRPr/>
            </a:lvl5pPr>
            <a:lvl6pPr indent="-285750" lvl="5" marL="2743200" rtl="0" algn="l">
              <a:lnSpc>
                <a:spcPct val="100000"/>
              </a:lnSpc>
              <a:spcBef>
                <a:spcPts val="2700"/>
              </a:spcBef>
              <a:spcAft>
                <a:spcPts val="0"/>
              </a:spcAft>
              <a:buClr>
                <a:srgbClr val="747474"/>
              </a:buClr>
              <a:buSzPts val="900"/>
              <a:buChar char="•"/>
              <a:defRPr/>
            </a:lvl6pPr>
            <a:lvl7pPr indent="-285750" lvl="6" marL="3200400" rtl="0" algn="l">
              <a:lnSpc>
                <a:spcPct val="100000"/>
              </a:lnSpc>
              <a:spcBef>
                <a:spcPts val="2700"/>
              </a:spcBef>
              <a:spcAft>
                <a:spcPts val="0"/>
              </a:spcAft>
              <a:buClr>
                <a:srgbClr val="747474"/>
              </a:buClr>
              <a:buSzPts val="900"/>
              <a:buChar char="•"/>
              <a:defRPr/>
            </a:lvl7pPr>
            <a:lvl8pPr indent="-285750" lvl="7" marL="3657600" rtl="0" algn="l">
              <a:lnSpc>
                <a:spcPct val="100000"/>
              </a:lnSpc>
              <a:spcBef>
                <a:spcPts val="2700"/>
              </a:spcBef>
              <a:spcAft>
                <a:spcPts val="0"/>
              </a:spcAft>
              <a:buClr>
                <a:srgbClr val="747474"/>
              </a:buClr>
              <a:buSzPts val="900"/>
              <a:buChar char="•"/>
              <a:defRPr/>
            </a:lvl8pPr>
            <a:lvl9pPr indent="-285750" lvl="8" marL="4114800" rtl="0" algn="l">
              <a:lnSpc>
                <a:spcPct val="100000"/>
              </a:lnSpc>
              <a:spcBef>
                <a:spcPts val="2700"/>
              </a:spcBef>
              <a:spcAft>
                <a:spcPts val="0"/>
              </a:spcAft>
              <a:buClr>
                <a:srgbClr val="747474"/>
              </a:buClr>
              <a:buSzPts val="900"/>
              <a:buChar char="•"/>
              <a:defRPr/>
            </a:lvl9pPr>
          </a:lstStyle>
          <a:p/>
        </p:txBody>
      </p:sp>
      <p:sp>
        <p:nvSpPr>
          <p:cNvPr id="133" name="Google Shape;133;p9"/>
          <p:cNvSpPr txBox="1"/>
          <p:nvPr>
            <p:ph idx="2" type="body"/>
          </p:nvPr>
        </p:nvSpPr>
        <p:spPr>
          <a:xfrm>
            <a:off x="892969" y="2263676"/>
            <a:ext cx="7358100" cy="375000"/>
          </a:xfrm>
          <a:prstGeom prst="rect">
            <a:avLst/>
          </a:prstGeom>
          <a:noFill/>
          <a:ln>
            <a:noFill/>
          </a:ln>
        </p:spPr>
        <p:txBody>
          <a:bodyPr anchorCtr="0" anchor="ctr" bIns="32750" lIns="32750" spcFirstLastPara="1" rIns="32750" wrap="square" tIns="32750">
            <a:normAutofit/>
          </a:bodyPr>
          <a:lstStyle>
            <a:lvl1pPr indent="-228600" lvl="0" marL="457200" rtl="0" algn="ctr">
              <a:lnSpc>
                <a:spcPct val="100000"/>
              </a:lnSpc>
              <a:spcBef>
                <a:spcPts val="1500"/>
              </a:spcBef>
              <a:spcAft>
                <a:spcPts val="0"/>
              </a:spcAft>
              <a:buClr>
                <a:srgbClr val="747474"/>
              </a:buClr>
              <a:buSzPts val="2600"/>
              <a:buFont typeface="Helvetica Neue Light"/>
              <a:buNone/>
              <a:defRPr sz="2600"/>
            </a:lvl1pPr>
            <a:lvl2pPr indent="-285750" lvl="1" marL="914400" rtl="0" algn="l">
              <a:lnSpc>
                <a:spcPct val="100000"/>
              </a:lnSpc>
              <a:spcBef>
                <a:spcPts val="2700"/>
              </a:spcBef>
              <a:spcAft>
                <a:spcPts val="0"/>
              </a:spcAft>
              <a:buClr>
                <a:srgbClr val="747474"/>
              </a:buClr>
              <a:buSzPts val="900"/>
              <a:buChar char="•"/>
              <a:defRPr/>
            </a:lvl2pPr>
            <a:lvl3pPr indent="-285750" lvl="2" marL="1371600" rtl="0" algn="l">
              <a:lnSpc>
                <a:spcPct val="100000"/>
              </a:lnSpc>
              <a:spcBef>
                <a:spcPts val="2700"/>
              </a:spcBef>
              <a:spcAft>
                <a:spcPts val="0"/>
              </a:spcAft>
              <a:buClr>
                <a:srgbClr val="747474"/>
              </a:buClr>
              <a:buSzPts val="900"/>
              <a:buChar char="•"/>
              <a:defRPr/>
            </a:lvl3pPr>
            <a:lvl4pPr indent="-285750" lvl="3" marL="1828800" rtl="0" algn="l">
              <a:lnSpc>
                <a:spcPct val="100000"/>
              </a:lnSpc>
              <a:spcBef>
                <a:spcPts val="2700"/>
              </a:spcBef>
              <a:spcAft>
                <a:spcPts val="0"/>
              </a:spcAft>
              <a:buClr>
                <a:srgbClr val="747474"/>
              </a:buClr>
              <a:buSzPts val="900"/>
              <a:buChar char="•"/>
              <a:defRPr/>
            </a:lvl4pPr>
            <a:lvl5pPr indent="-285750" lvl="4" marL="2286000" rtl="0" algn="l">
              <a:lnSpc>
                <a:spcPct val="100000"/>
              </a:lnSpc>
              <a:spcBef>
                <a:spcPts val="2700"/>
              </a:spcBef>
              <a:spcAft>
                <a:spcPts val="0"/>
              </a:spcAft>
              <a:buClr>
                <a:srgbClr val="747474"/>
              </a:buClr>
              <a:buSzPts val="900"/>
              <a:buChar char="•"/>
              <a:defRPr/>
            </a:lvl5pPr>
            <a:lvl6pPr indent="-285750" lvl="5" marL="2743200" rtl="0" algn="l">
              <a:lnSpc>
                <a:spcPct val="100000"/>
              </a:lnSpc>
              <a:spcBef>
                <a:spcPts val="2700"/>
              </a:spcBef>
              <a:spcAft>
                <a:spcPts val="0"/>
              </a:spcAft>
              <a:buClr>
                <a:srgbClr val="747474"/>
              </a:buClr>
              <a:buSzPts val="900"/>
              <a:buChar char="•"/>
              <a:defRPr/>
            </a:lvl6pPr>
            <a:lvl7pPr indent="-285750" lvl="6" marL="3200400" rtl="0" algn="l">
              <a:lnSpc>
                <a:spcPct val="100000"/>
              </a:lnSpc>
              <a:spcBef>
                <a:spcPts val="2700"/>
              </a:spcBef>
              <a:spcAft>
                <a:spcPts val="0"/>
              </a:spcAft>
              <a:buClr>
                <a:srgbClr val="747474"/>
              </a:buClr>
              <a:buSzPts val="900"/>
              <a:buChar char="•"/>
              <a:defRPr/>
            </a:lvl7pPr>
            <a:lvl8pPr indent="-285750" lvl="7" marL="3657600" rtl="0" algn="l">
              <a:lnSpc>
                <a:spcPct val="100000"/>
              </a:lnSpc>
              <a:spcBef>
                <a:spcPts val="2700"/>
              </a:spcBef>
              <a:spcAft>
                <a:spcPts val="0"/>
              </a:spcAft>
              <a:buClr>
                <a:srgbClr val="747474"/>
              </a:buClr>
              <a:buSzPts val="900"/>
              <a:buChar char="•"/>
              <a:defRPr/>
            </a:lvl8pPr>
            <a:lvl9pPr indent="-285750" lvl="8" marL="4114800" rtl="0" algn="l">
              <a:lnSpc>
                <a:spcPct val="100000"/>
              </a:lnSpc>
              <a:spcBef>
                <a:spcPts val="2700"/>
              </a:spcBef>
              <a:spcAft>
                <a:spcPts val="0"/>
              </a:spcAft>
              <a:buClr>
                <a:srgbClr val="747474"/>
              </a:buClr>
              <a:buSzPts val="900"/>
              <a:buChar char="•"/>
              <a:defRPr/>
            </a:lvl9pPr>
          </a:lstStyle>
          <a:p/>
        </p:txBody>
      </p:sp>
      <p:sp>
        <p:nvSpPr>
          <p:cNvPr id="134" name="Google Shape;134;p9"/>
          <p:cNvSpPr txBox="1"/>
          <p:nvPr>
            <p:ph idx="12" type="sldNum"/>
          </p:nvPr>
        </p:nvSpPr>
        <p:spPr>
          <a:xfrm>
            <a:off x="8626078" y="4851445"/>
            <a:ext cx="219300" cy="158100"/>
          </a:xfrm>
          <a:prstGeom prst="rect">
            <a:avLst/>
          </a:prstGeom>
          <a:noFill/>
          <a:ln>
            <a:noFill/>
          </a:ln>
        </p:spPr>
        <p:txBody>
          <a:bodyPr anchorCtr="0" anchor="b" bIns="32750" lIns="32750" spcFirstLastPara="1" rIns="32750" wrap="square" tIns="32750">
            <a:normAutofit fontScale="77500" lnSpcReduction="20000"/>
          </a:bodyPr>
          <a:lstStyle>
            <a:lvl1pPr indent="0" lvl="0"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000000"/>
              </a:buClr>
              <a:buSzPts val="900"/>
              <a:buFont typeface="Helvetica Neue"/>
              <a:buNone/>
              <a:defRPr b="0" i="0" sz="900" u="none" cap="none" strike="noStrike">
                <a:solidFill>
                  <a:srgbClr val="00000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9" name="Shape 139"/>
        <p:cNvGrpSpPr/>
        <p:nvPr/>
      </p:nvGrpSpPr>
      <p:grpSpPr>
        <a:xfrm>
          <a:off x="0" y="0"/>
          <a:ext cx="0" cy="0"/>
          <a:chOff x="0" y="0"/>
          <a:chExt cx="0" cy="0"/>
        </a:xfrm>
      </p:grpSpPr>
      <p:sp>
        <p:nvSpPr>
          <p:cNvPr id="140" name="Google Shape;140;p11"/>
          <p:cNvSpPr txBox="1"/>
          <p:nvPr>
            <p:ph type="ctrTitle"/>
          </p:nvPr>
        </p:nvSpPr>
        <p:spPr>
          <a:xfrm>
            <a:off x="311708" y="744575"/>
            <a:ext cx="8520600" cy="2052600"/>
          </a:xfrm>
          <a:prstGeom prst="rect">
            <a:avLst/>
          </a:prstGeom>
        </p:spPr>
        <p:txBody>
          <a:bodyPr anchorCtr="0" anchor="t" bIns="91425" lIns="91425" spcFirstLastPara="1" rIns="91425" wrap="square" tIns="91425">
            <a:norm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41" name="Google Shape;141;p1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2" name="Google Shape;142;p11"/>
          <p:cNvSpPr/>
          <p:nvPr/>
        </p:nvSpPr>
        <p:spPr>
          <a:xfrm>
            <a:off x="0" y="0"/>
            <a:ext cx="9144000" cy="42444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 name="Google Shape;143;p11"/>
          <p:cNvGrpSpPr/>
          <p:nvPr/>
        </p:nvGrpSpPr>
        <p:grpSpPr>
          <a:xfrm>
            <a:off x="-163937" y="-1297787"/>
            <a:ext cx="11352775" cy="9960650"/>
            <a:chOff x="-163937" y="-1297787"/>
            <a:chExt cx="11352775" cy="9960650"/>
          </a:xfrm>
        </p:grpSpPr>
        <p:grpSp>
          <p:nvGrpSpPr>
            <p:cNvPr id="144" name="Google Shape;144;p11"/>
            <p:cNvGrpSpPr/>
            <p:nvPr/>
          </p:nvGrpSpPr>
          <p:grpSpPr>
            <a:xfrm rot="5400000">
              <a:off x="-2140775" y="679050"/>
              <a:ext cx="9960650" cy="6006975"/>
              <a:chOff x="-279425" y="-171700"/>
              <a:chExt cx="9960650" cy="6006975"/>
            </a:xfrm>
          </p:grpSpPr>
          <p:grpSp>
            <p:nvGrpSpPr>
              <p:cNvPr id="145" name="Google Shape;145;p11"/>
              <p:cNvGrpSpPr/>
              <p:nvPr/>
            </p:nvGrpSpPr>
            <p:grpSpPr>
              <a:xfrm>
                <a:off x="-279425" y="-171700"/>
                <a:ext cx="9960650" cy="1999525"/>
                <a:chOff x="-279425" y="-171700"/>
                <a:chExt cx="9960650" cy="1999525"/>
              </a:xfrm>
            </p:grpSpPr>
            <p:sp>
              <p:nvSpPr>
                <p:cNvPr id="146" name="Google Shape;146;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279425" y="1162350"/>
                <a:ext cx="9960650" cy="1999525"/>
                <a:chOff x="-279425" y="-171700"/>
                <a:chExt cx="9960650" cy="1999525"/>
              </a:xfrm>
            </p:grpSpPr>
            <p:sp>
              <p:nvSpPr>
                <p:cNvPr id="155" name="Google Shape;155;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279425" y="2501700"/>
                <a:ext cx="9960650" cy="1999525"/>
                <a:chOff x="-279425" y="-171700"/>
                <a:chExt cx="9960650" cy="1999525"/>
              </a:xfrm>
            </p:grpSpPr>
            <p:sp>
              <p:nvSpPr>
                <p:cNvPr id="164" name="Google Shape;164;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11"/>
              <p:cNvGrpSpPr/>
              <p:nvPr/>
            </p:nvGrpSpPr>
            <p:grpSpPr>
              <a:xfrm>
                <a:off x="-279425" y="3835750"/>
                <a:ext cx="9960650" cy="1999525"/>
                <a:chOff x="-279425" y="-171700"/>
                <a:chExt cx="9960650" cy="1999525"/>
              </a:xfrm>
            </p:grpSpPr>
            <p:sp>
              <p:nvSpPr>
                <p:cNvPr id="173" name="Google Shape;173;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 name="Google Shape;181;p11"/>
            <p:cNvGrpSpPr/>
            <p:nvPr/>
          </p:nvGrpSpPr>
          <p:grpSpPr>
            <a:xfrm rot="5400000">
              <a:off x="3205025" y="679050"/>
              <a:ext cx="9960650" cy="6006975"/>
              <a:chOff x="-279425" y="-171700"/>
              <a:chExt cx="9960650" cy="6006975"/>
            </a:xfrm>
          </p:grpSpPr>
          <p:grpSp>
            <p:nvGrpSpPr>
              <p:cNvPr id="182" name="Google Shape;182;p11"/>
              <p:cNvGrpSpPr/>
              <p:nvPr/>
            </p:nvGrpSpPr>
            <p:grpSpPr>
              <a:xfrm>
                <a:off x="-279425" y="-171700"/>
                <a:ext cx="9960650" cy="1999525"/>
                <a:chOff x="-279425" y="-171700"/>
                <a:chExt cx="9960650" cy="1999525"/>
              </a:xfrm>
            </p:grpSpPr>
            <p:sp>
              <p:nvSpPr>
                <p:cNvPr id="183" name="Google Shape;183;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279425" y="1162350"/>
                <a:ext cx="9960650" cy="1999525"/>
                <a:chOff x="-279425" y="-171700"/>
                <a:chExt cx="9960650" cy="1999525"/>
              </a:xfrm>
            </p:grpSpPr>
            <p:sp>
              <p:nvSpPr>
                <p:cNvPr id="192" name="Google Shape;192;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1"/>
              <p:cNvGrpSpPr/>
              <p:nvPr/>
            </p:nvGrpSpPr>
            <p:grpSpPr>
              <a:xfrm>
                <a:off x="-279425" y="2501700"/>
                <a:ext cx="9960650" cy="1999525"/>
                <a:chOff x="-279425" y="-171700"/>
                <a:chExt cx="9960650" cy="1999525"/>
              </a:xfrm>
            </p:grpSpPr>
            <p:sp>
              <p:nvSpPr>
                <p:cNvPr id="201" name="Google Shape;201;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11"/>
              <p:cNvGrpSpPr/>
              <p:nvPr/>
            </p:nvGrpSpPr>
            <p:grpSpPr>
              <a:xfrm>
                <a:off x="-279425" y="3835750"/>
                <a:ext cx="9960650" cy="1999525"/>
                <a:chOff x="-279425" y="-171700"/>
                <a:chExt cx="9960650" cy="1999525"/>
              </a:xfrm>
            </p:grpSpPr>
            <p:sp>
              <p:nvSpPr>
                <p:cNvPr id="210" name="Google Shape;210;p11"/>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18" name="Google Shape;218;p11"/>
          <p:cNvSpPr/>
          <p:nvPr/>
        </p:nvSpPr>
        <p:spPr>
          <a:xfrm>
            <a:off x="2090550" y="1342350"/>
            <a:ext cx="4962900" cy="1559700"/>
          </a:xfrm>
          <a:prstGeom prst="rect">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9" name="Google Shape;219;p11"/>
          <p:cNvPicPr preferRelativeResize="0"/>
          <p:nvPr/>
        </p:nvPicPr>
        <p:blipFill>
          <a:blip r:embed="rId2">
            <a:alphaModFix/>
          </a:blip>
          <a:stretch>
            <a:fillRect/>
          </a:stretch>
        </p:blipFill>
        <p:spPr>
          <a:xfrm rot="710004">
            <a:off x="-1875598" y="1521599"/>
            <a:ext cx="5143504" cy="5143504"/>
          </a:xfrm>
          <a:prstGeom prst="rect">
            <a:avLst/>
          </a:prstGeom>
          <a:noFill/>
          <a:ln>
            <a:noFill/>
          </a:ln>
        </p:spPr>
      </p:pic>
      <p:sp>
        <p:nvSpPr>
          <p:cNvPr id="220" name="Google Shape;220;p11"/>
          <p:cNvSpPr/>
          <p:nvPr/>
        </p:nvSpPr>
        <p:spPr>
          <a:xfrm>
            <a:off x="0" y="4244400"/>
            <a:ext cx="9144000" cy="899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 name="Google Shape;221;p11"/>
          <p:cNvPicPr preferRelativeResize="0"/>
          <p:nvPr/>
        </p:nvPicPr>
        <p:blipFill>
          <a:blip r:embed="rId3">
            <a:alphaModFix/>
          </a:blip>
          <a:stretch>
            <a:fillRect/>
          </a:stretch>
        </p:blipFill>
        <p:spPr>
          <a:xfrm>
            <a:off x="536100" y="4341687"/>
            <a:ext cx="1739150" cy="704525"/>
          </a:xfrm>
          <a:prstGeom prst="rect">
            <a:avLst/>
          </a:prstGeom>
          <a:noFill/>
          <a:ln>
            <a:noFill/>
          </a:ln>
        </p:spPr>
      </p:pic>
      <p:sp>
        <p:nvSpPr>
          <p:cNvPr id="222" name="Google Shape;222;p11"/>
          <p:cNvSpPr txBox="1"/>
          <p:nvPr>
            <p:ph idx="2" type="ctrTitle"/>
          </p:nvPr>
        </p:nvSpPr>
        <p:spPr>
          <a:xfrm>
            <a:off x="2090550" y="1342350"/>
            <a:ext cx="4962900" cy="15597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7F6000"/>
              </a:buClr>
              <a:buSzPts val="3000"/>
              <a:buFont typeface="Fira Sans ExtraBold"/>
              <a:buNone/>
              <a:defRPr sz="3000">
                <a:solidFill>
                  <a:srgbClr val="7F6000"/>
                </a:solidFill>
                <a:latin typeface="Fira Sans ExtraBold"/>
                <a:ea typeface="Fira Sans ExtraBold"/>
                <a:cs typeface="Fira Sans ExtraBold"/>
                <a:sym typeface="Fira Sans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223" name="Google Shape;223;p11"/>
          <p:cNvPicPr preferRelativeResize="0"/>
          <p:nvPr/>
        </p:nvPicPr>
        <p:blipFill>
          <a:blip r:embed="rId4">
            <a:alphaModFix/>
          </a:blip>
          <a:stretch>
            <a:fillRect/>
          </a:stretch>
        </p:blipFill>
        <p:spPr>
          <a:xfrm>
            <a:off x="7709475" y="4318513"/>
            <a:ext cx="750851" cy="750851"/>
          </a:xfrm>
          <a:prstGeom prst="rect">
            <a:avLst/>
          </a:prstGeom>
          <a:noFill/>
          <a:ln>
            <a:noFill/>
          </a:ln>
        </p:spPr>
      </p:pic>
      <p:sp>
        <p:nvSpPr>
          <p:cNvPr id="224" name="Google Shape;224;p11"/>
          <p:cNvSpPr txBox="1"/>
          <p:nvPr/>
        </p:nvSpPr>
        <p:spPr>
          <a:xfrm>
            <a:off x="3103350" y="3812013"/>
            <a:ext cx="293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1200">
                <a:solidFill>
                  <a:srgbClr val="7F6000"/>
                </a:solidFill>
                <a:latin typeface="Fira Sans"/>
                <a:ea typeface="Fira Sans"/>
                <a:cs typeface="Fira Sans"/>
                <a:sym typeface="Fira Sans"/>
              </a:rPr>
              <a:t>xx de xxxx de xxxx</a:t>
            </a:r>
            <a:endParaRPr b="1">
              <a:solidFill>
                <a:srgbClr val="7F6000"/>
              </a:solidFill>
              <a:latin typeface="Fira Sans"/>
              <a:ea typeface="Fira Sans"/>
              <a:cs typeface="Fira Sans"/>
              <a:sym typeface="Fira Sans"/>
            </a:endParaRPr>
          </a:p>
        </p:txBody>
      </p:sp>
      <p:sp>
        <p:nvSpPr>
          <p:cNvPr id="225" name="Google Shape;22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9" Type="http://schemas.openxmlformats.org/officeDocument/2006/relationships/theme" Target="../theme/theme1.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5" name="Shape 135"/>
        <p:cNvGrpSpPr/>
        <p:nvPr/>
      </p:nvGrpSpPr>
      <p:grpSpPr>
        <a:xfrm>
          <a:off x="0" y="0"/>
          <a:ext cx="0" cy="0"/>
          <a:chOff x="0" y="0"/>
          <a:chExt cx="0" cy="0"/>
        </a:xfrm>
      </p:grpSpPr>
      <p:sp>
        <p:nvSpPr>
          <p:cNvPr id="136" name="Google Shape;136;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7" name="Google Shape;137;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138" name="Google Shape;138;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27.png"/><Relationship Id="rId6" Type="http://schemas.openxmlformats.org/officeDocument/2006/relationships/image" Target="../media/image17.png"/><Relationship Id="rId7" Type="http://schemas.openxmlformats.org/officeDocument/2006/relationships/image" Target="../media/image13.jpg"/><Relationship Id="rId8"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hyperlink" Target="mailto:colmeiacct@gmail.com" TargetMode="Externa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9"/>
          <p:cNvSpPr txBox="1"/>
          <p:nvPr>
            <p:ph idx="2" type="ctrTitle"/>
          </p:nvPr>
        </p:nvSpPr>
        <p:spPr>
          <a:xfrm>
            <a:off x="2090550" y="1342350"/>
            <a:ext cx="4962900" cy="1559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270" name="Google Shape;270;p19"/>
          <p:cNvSpPr/>
          <p:nvPr/>
        </p:nvSpPr>
        <p:spPr>
          <a:xfrm>
            <a:off x="0" y="0"/>
            <a:ext cx="9144000" cy="4244400"/>
          </a:xfrm>
          <a:prstGeom prst="rect">
            <a:avLst/>
          </a:prstGeom>
          <a:gradFill>
            <a:gsLst>
              <a:gs pos="0">
                <a:srgbClr val="FFC002"/>
              </a:gs>
              <a:gs pos="100000">
                <a:srgbClr val="F1C23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 name="Google Shape;271;p19"/>
          <p:cNvGrpSpPr/>
          <p:nvPr/>
        </p:nvGrpSpPr>
        <p:grpSpPr>
          <a:xfrm>
            <a:off x="-163937" y="-1297787"/>
            <a:ext cx="11352775" cy="9960650"/>
            <a:chOff x="-163937" y="-1297787"/>
            <a:chExt cx="11352775" cy="9960650"/>
          </a:xfrm>
        </p:grpSpPr>
        <p:grpSp>
          <p:nvGrpSpPr>
            <p:cNvPr id="272" name="Google Shape;272;p19"/>
            <p:cNvGrpSpPr/>
            <p:nvPr/>
          </p:nvGrpSpPr>
          <p:grpSpPr>
            <a:xfrm rot="5400000">
              <a:off x="-2140775" y="679050"/>
              <a:ext cx="9960650" cy="6006975"/>
              <a:chOff x="-279425" y="-171700"/>
              <a:chExt cx="9960650" cy="6006975"/>
            </a:xfrm>
          </p:grpSpPr>
          <p:grpSp>
            <p:nvGrpSpPr>
              <p:cNvPr id="273" name="Google Shape;273;p19"/>
              <p:cNvGrpSpPr/>
              <p:nvPr/>
            </p:nvGrpSpPr>
            <p:grpSpPr>
              <a:xfrm>
                <a:off x="-279425" y="-171700"/>
                <a:ext cx="9960650" cy="1999525"/>
                <a:chOff x="-279425" y="-171700"/>
                <a:chExt cx="9960650" cy="1999525"/>
              </a:xfrm>
            </p:grpSpPr>
            <p:sp>
              <p:nvSpPr>
                <p:cNvPr id="274" name="Google Shape;274;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9"/>
              <p:cNvGrpSpPr/>
              <p:nvPr/>
            </p:nvGrpSpPr>
            <p:grpSpPr>
              <a:xfrm>
                <a:off x="-279425" y="1162350"/>
                <a:ext cx="9960650" cy="1999525"/>
                <a:chOff x="-279425" y="-171700"/>
                <a:chExt cx="9960650" cy="1999525"/>
              </a:xfrm>
            </p:grpSpPr>
            <p:sp>
              <p:nvSpPr>
                <p:cNvPr id="283" name="Google Shape;283;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9"/>
              <p:cNvGrpSpPr/>
              <p:nvPr/>
            </p:nvGrpSpPr>
            <p:grpSpPr>
              <a:xfrm>
                <a:off x="-279425" y="2501700"/>
                <a:ext cx="9960650" cy="1999525"/>
                <a:chOff x="-279425" y="-171700"/>
                <a:chExt cx="9960650" cy="1999525"/>
              </a:xfrm>
            </p:grpSpPr>
            <p:sp>
              <p:nvSpPr>
                <p:cNvPr id="292" name="Google Shape;292;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19"/>
              <p:cNvGrpSpPr/>
              <p:nvPr/>
            </p:nvGrpSpPr>
            <p:grpSpPr>
              <a:xfrm>
                <a:off x="-279425" y="3835750"/>
                <a:ext cx="9960650" cy="1999525"/>
                <a:chOff x="-279425" y="-171700"/>
                <a:chExt cx="9960650" cy="1999525"/>
              </a:xfrm>
            </p:grpSpPr>
            <p:sp>
              <p:nvSpPr>
                <p:cNvPr id="301" name="Google Shape;301;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 name="Google Shape;309;p19"/>
            <p:cNvGrpSpPr/>
            <p:nvPr/>
          </p:nvGrpSpPr>
          <p:grpSpPr>
            <a:xfrm rot="5400000">
              <a:off x="3205025" y="679050"/>
              <a:ext cx="9960650" cy="6006975"/>
              <a:chOff x="-279425" y="-171700"/>
              <a:chExt cx="9960650" cy="6006975"/>
            </a:xfrm>
          </p:grpSpPr>
          <p:grpSp>
            <p:nvGrpSpPr>
              <p:cNvPr id="310" name="Google Shape;310;p19"/>
              <p:cNvGrpSpPr/>
              <p:nvPr/>
            </p:nvGrpSpPr>
            <p:grpSpPr>
              <a:xfrm>
                <a:off x="-279425" y="-171700"/>
                <a:ext cx="9960650" cy="1999525"/>
                <a:chOff x="-279425" y="-171700"/>
                <a:chExt cx="9960650" cy="1999525"/>
              </a:xfrm>
            </p:grpSpPr>
            <p:sp>
              <p:nvSpPr>
                <p:cNvPr id="311" name="Google Shape;311;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19"/>
              <p:cNvGrpSpPr/>
              <p:nvPr/>
            </p:nvGrpSpPr>
            <p:grpSpPr>
              <a:xfrm>
                <a:off x="-279425" y="1162350"/>
                <a:ext cx="9960650" cy="1999525"/>
                <a:chOff x="-279425" y="-171700"/>
                <a:chExt cx="9960650" cy="1999525"/>
              </a:xfrm>
            </p:grpSpPr>
            <p:sp>
              <p:nvSpPr>
                <p:cNvPr id="320" name="Google Shape;320;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19"/>
              <p:cNvGrpSpPr/>
              <p:nvPr/>
            </p:nvGrpSpPr>
            <p:grpSpPr>
              <a:xfrm>
                <a:off x="-279425" y="2501700"/>
                <a:ext cx="9960650" cy="1999525"/>
                <a:chOff x="-279425" y="-171700"/>
                <a:chExt cx="9960650" cy="1999525"/>
              </a:xfrm>
            </p:grpSpPr>
            <p:sp>
              <p:nvSpPr>
                <p:cNvPr id="329" name="Google Shape;329;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9"/>
              <p:cNvGrpSpPr/>
              <p:nvPr/>
            </p:nvGrpSpPr>
            <p:grpSpPr>
              <a:xfrm>
                <a:off x="-279425" y="3835750"/>
                <a:ext cx="9960650" cy="1999525"/>
                <a:chOff x="-279425" y="-171700"/>
                <a:chExt cx="9960650" cy="1999525"/>
              </a:xfrm>
            </p:grpSpPr>
            <p:sp>
              <p:nvSpPr>
                <p:cNvPr id="338" name="Google Shape;338;p19"/>
                <p:cNvSpPr/>
                <p:nvPr/>
              </p:nvSpPr>
              <p:spPr>
                <a:xfrm>
                  <a:off x="-279425"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926650"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21484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33584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454890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575107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6949350" y="-171700"/>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8143725" y="495825"/>
                  <a:ext cx="1537500" cy="1332000"/>
                </a:xfrm>
                <a:prstGeom prst="hexagon">
                  <a:avLst>
                    <a:gd fmla="val 25000" name="adj"/>
                    <a:gd fmla="val 115470" name="vf"/>
                  </a:avLst>
                </a:prstGeom>
                <a:noFill/>
                <a:ln cap="flat" cmpd="sng" w="381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46" name="Google Shape;346;p19"/>
          <p:cNvSpPr/>
          <p:nvPr/>
        </p:nvSpPr>
        <p:spPr>
          <a:xfrm>
            <a:off x="2090550" y="1342350"/>
            <a:ext cx="4962900" cy="1559700"/>
          </a:xfrm>
          <a:prstGeom prst="rect">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7" name="Google Shape;347;p19"/>
          <p:cNvPicPr preferRelativeResize="0"/>
          <p:nvPr/>
        </p:nvPicPr>
        <p:blipFill>
          <a:blip r:embed="rId3">
            <a:alphaModFix/>
          </a:blip>
          <a:stretch>
            <a:fillRect/>
          </a:stretch>
        </p:blipFill>
        <p:spPr>
          <a:xfrm rot="710004">
            <a:off x="-1875598" y="1521599"/>
            <a:ext cx="5143504" cy="5143504"/>
          </a:xfrm>
          <a:prstGeom prst="rect">
            <a:avLst/>
          </a:prstGeom>
          <a:noFill/>
          <a:ln>
            <a:noFill/>
          </a:ln>
        </p:spPr>
      </p:pic>
      <p:sp>
        <p:nvSpPr>
          <p:cNvPr id="348" name="Google Shape;348;p19"/>
          <p:cNvSpPr/>
          <p:nvPr/>
        </p:nvSpPr>
        <p:spPr>
          <a:xfrm>
            <a:off x="0" y="4244400"/>
            <a:ext cx="9144000" cy="899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9" name="Google Shape;349;p19"/>
          <p:cNvPicPr preferRelativeResize="0"/>
          <p:nvPr/>
        </p:nvPicPr>
        <p:blipFill>
          <a:blip r:embed="rId4">
            <a:alphaModFix/>
          </a:blip>
          <a:stretch>
            <a:fillRect/>
          </a:stretch>
        </p:blipFill>
        <p:spPr>
          <a:xfrm>
            <a:off x="536100" y="4341687"/>
            <a:ext cx="1739150" cy="704525"/>
          </a:xfrm>
          <a:prstGeom prst="rect">
            <a:avLst/>
          </a:prstGeom>
          <a:noFill/>
          <a:ln>
            <a:noFill/>
          </a:ln>
        </p:spPr>
      </p:pic>
      <p:pic>
        <p:nvPicPr>
          <p:cNvPr id="350" name="Google Shape;350;p19"/>
          <p:cNvPicPr preferRelativeResize="0"/>
          <p:nvPr/>
        </p:nvPicPr>
        <p:blipFill>
          <a:blip r:embed="rId5">
            <a:alphaModFix/>
          </a:blip>
          <a:stretch>
            <a:fillRect/>
          </a:stretch>
        </p:blipFill>
        <p:spPr>
          <a:xfrm>
            <a:off x="8150375" y="4318513"/>
            <a:ext cx="750851" cy="750851"/>
          </a:xfrm>
          <a:prstGeom prst="rect">
            <a:avLst/>
          </a:prstGeom>
          <a:noFill/>
          <a:ln>
            <a:noFill/>
          </a:ln>
        </p:spPr>
      </p:pic>
      <p:sp>
        <p:nvSpPr>
          <p:cNvPr id="351" name="Google Shape;351;p19"/>
          <p:cNvSpPr txBox="1"/>
          <p:nvPr/>
        </p:nvSpPr>
        <p:spPr>
          <a:xfrm>
            <a:off x="1491000" y="1502288"/>
            <a:ext cx="6162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3000">
                <a:solidFill>
                  <a:srgbClr val="7F6000"/>
                </a:solidFill>
                <a:latin typeface="Fira Sans"/>
                <a:ea typeface="Fira Sans"/>
                <a:cs typeface="Fira Sans"/>
                <a:sym typeface="Fira Sans"/>
              </a:rPr>
              <a:t>Aula 2 Arduino Itinerante</a:t>
            </a:r>
            <a:endParaRPr b="1" sz="3000">
              <a:solidFill>
                <a:srgbClr val="7F6000"/>
              </a:solidFill>
              <a:latin typeface="Fira Sans"/>
              <a:ea typeface="Fira Sans"/>
              <a:cs typeface="Fira Sans"/>
              <a:sym typeface="Fira Sans"/>
            </a:endParaRPr>
          </a:p>
        </p:txBody>
      </p:sp>
      <p:sp>
        <p:nvSpPr>
          <p:cNvPr id="352" name="Google Shape;352;p19"/>
          <p:cNvSpPr txBox="1"/>
          <p:nvPr/>
        </p:nvSpPr>
        <p:spPr>
          <a:xfrm>
            <a:off x="2148450" y="2148788"/>
            <a:ext cx="4847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pt-BR" sz="1200">
                <a:solidFill>
                  <a:srgbClr val="7F6000"/>
                </a:solidFill>
                <a:latin typeface="Fira Sans Medium"/>
                <a:ea typeface="Fira Sans Medium"/>
                <a:cs typeface="Fira Sans Medium"/>
                <a:sym typeface="Fira Sans Medium"/>
              </a:rPr>
              <a:t>Uma introdução à mais conceitos de equipamentos</a:t>
            </a:r>
            <a:endParaRPr sz="1200">
              <a:solidFill>
                <a:srgbClr val="7F6000"/>
              </a:solidFill>
              <a:latin typeface="Fira Sans Medium"/>
              <a:ea typeface="Fira Sans Medium"/>
              <a:cs typeface="Fira Sans Medium"/>
              <a:sym typeface="Fira Sans Medium"/>
            </a:endParaRPr>
          </a:p>
          <a:p>
            <a:pPr indent="0" lvl="0" marL="0" rtl="0" algn="ctr">
              <a:spcBef>
                <a:spcPts val="0"/>
              </a:spcBef>
              <a:spcAft>
                <a:spcPts val="0"/>
              </a:spcAft>
              <a:buClr>
                <a:schemeClr val="dk1"/>
              </a:buClr>
              <a:buSzPts val="1100"/>
              <a:buFont typeface="Arial"/>
              <a:buNone/>
            </a:pPr>
            <a:r>
              <a:rPr lang="pt-BR" sz="1200">
                <a:solidFill>
                  <a:srgbClr val="7F6000"/>
                </a:solidFill>
                <a:latin typeface="Fira Sans Medium"/>
                <a:ea typeface="Fira Sans Medium"/>
                <a:cs typeface="Fira Sans Medium"/>
                <a:sym typeface="Fira Sans Medium"/>
              </a:rPr>
              <a:t>eletrônicos</a:t>
            </a:r>
            <a:r>
              <a:rPr lang="pt-BR" sz="1200">
                <a:solidFill>
                  <a:srgbClr val="7F6000"/>
                </a:solidFill>
                <a:latin typeface="Fira Sans Medium"/>
                <a:ea typeface="Fira Sans Medium"/>
                <a:cs typeface="Fira Sans Medium"/>
                <a:sym typeface="Fira Sans Medium"/>
              </a:rPr>
              <a:t> e programação </a:t>
            </a:r>
            <a:endParaRPr sz="1200">
              <a:solidFill>
                <a:srgbClr val="7F6000"/>
              </a:solidFill>
              <a:latin typeface="Fira Sans Medium"/>
              <a:ea typeface="Fira Sans Medium"/>
              <a:cs typeface="Fira Sans Medium"/>
              <a:sym typeface="Fira Sans Medium"/>
            </a:endParaRPr>
          </a:p>
        </p:txBody>
      </p:sp>
      <p:pic>
        <p:nvPicPr>
          <p:cNvPr id="353" name="Google Shape;353;p19"/>
          <p:cNvPicPr preferRelativeResize="0"/>
          <p:nvPr/>
        </p:nvPicPr>
        <p:blipFill>
          <a:blip r:embed="rId6">
            <a:alphaModFix/>
          </a:blip>
          <a:stretch>
            <a:fillRect/>
          </a:stretch>
        </p:blipFill>
        <p:spPr>
          <a:xfrm>
            <a:off x="6902125" y="4341687"/>
            <a:ext cx="622540" cy="704524"/>
          </a:xfrm>
          <a:prstGeom prst="rect">
            <a:avLst/>
          </a:prstGeom>
          <a:noFill/>
          <a:ln>
            <a:noFill/>
          </a:ln>
        </p:spPr>
      </p:pic>
      <p:pic>
        <p:nvPicPr>
          <p:cNvPr id="354" name="Google Shape;354;p19"/>
          <p:cNvPicPr preferRelativeResize="0"/>
          <p:nvPr/>
        </p:nvPicPr>
        <p:blipFill>
          <a:blip r:embed="rId7">
            <a:alphaModFix/>
          </a:blip>
          <a:stretch>
            <a:fillRect/>
          </a:stretch>
        </p:blipFill>
        <p:spPr>
          <a:xfrm>
            <a:off x="5569694" y="4282190"/>
            <a:ext cx="622550" cy="82348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28"/>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Alguma Dúvida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29"/>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Um pouco mais de Programação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30"/>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Estruturas de Controle</a:t>
            </a:r>
            <a:endParaRPr sz="2590"/>
          </a:p>
        </p:txBody>
      </p:sp>
      <p:sp>
        <p:nvSpPr>
          <p:cNvPr id="427" name="Google Shape;427;p30"/>
          <p:cNvSpPr txBox="1"/>
          <p:nvPr>
            <p:ph idx="2" type="body"/>
          </p:nvPr>
        </p:nvSpPr>
        <p:spPr>
          <a:xfrm>
            <a:off x="0" y="899100"/>
            <a:ext cx="5063400" cy="4244400"/>
          </a:xfrm>
          <a:prstGeom prst="rect">
            <a:avLst/>
          </a:prstGeom>
        </p:spPr>
        <p:txBody>
          <a:bodyPr anchorCtr="0" anchor="t" bIns="360000" lIns="360000" spcFirstLastPara="1" rIns="360000" wrap="square" tIns="360000">
            <a:noAutofit/>
          </a:bodyPr>
          <a:lstStyle/>
          <a:p>
            <a:pPr indent="457200" lvl="0" marL="0" rtl="0" algn="just">
              <a:lnSpc>
                <a:spcPct val="121428"/>
              </a:lnSpc>
              <a:spcBef>
                <a:spcPts val="1300"/>
              </a:spcBef>
              <a:spcAft>
                <a:spcPts val="0"/>
              </a:spcAft>
              <a:buClr>
                <a:schemeClr val="dk1"/>
              </a:buClr>
              <a:buSzPts val="1100"/>
              <a:buFont typeface="Arial"/>
              <a:buNone/>
            </a:pPr>
            <a:r>
              <a:rPr lang="pt-BR" sz="1600">
                <a:solidFill>
                  <a:schemeClr val="dk1"/>
                </a:solidFill>
              </a:rPr>
              <a:t>Vamos ver agora as principais estruturas de controle de fluxo.</a:t>
            </a:r>
            <a:endParaRPr sz="1600">
              <a:solidFill>
                <a:schemeClr val="dk1"/>
              </a:solidFill>
            </a:endParaRPr>
          </a:p>
          <a:p>
            <a:pPr indent="457200" lvl="0" marL="0" rtl="0" algn="just">
              <a:lnSpc>
                <a:spcPct val="121428"/>
              </a:lnSpc>
              <a:spcBef>
                <a:spcPts val="1300"/>
              </a:spcBef>
              <a:spcAft>
                <a:spcPts val="0"/>
              </a:spcAft>
              <a:buClr>
                <a:schemeClr val="dk1"/>
              </a:buClr>
              <a:buSzPts val="1100"/>
              <a:buFont typeface="Arial"/>
              <a:buNone/>
            </a:pPr>
            <a:r>
              <a:rPr lang="pt-BR" sz="1600">
                <a:solidFill>
                  <a:schemeClr val="dk1"/>
                </a:solidFill>
              </a:rPr>
              <a:t>Uma estrutura de controle de fluxo tem como função desviar o fluxo de execução padrão de um algoritmo.</a:t>
            </a:r>
            <a:endParaRPr sz="1600">
              <a:solidFill>
                <a:schemeClr val="dk1"/>
              </a:solidFill>
            </a:endParaRPr>
          </a:p>
          <a:p>
            <a:pPr indent="457200" lvl="0" marL="0" rtl="0" algn="just">
              <a:lnSpc>
                <a:spcPct val="121428"/>
              </a:lnSpc>
              <a:spcBef>
                <a:spcPts val="1300"/>
              </a:spcBef>
              <a:spcAft>
                <a:spcPts val="0"/>
              </a:spcAft>
              <a:buClr>
                <a:schemeClr val="dk1"/>
              </a:buClr>
              <a:buSzPts val="1100"/>
              <a:buFont typeface="Arial"/>
              <a:buNone/>
            </a:pPr>
            <a:r>
              <a:rPr lang="pt-BR" sz="1600">
                <a:solidFill>
                  <a:schemeClr val="dk1"/>
                </a:solidFill>
              </a:rPr>
              <a:t>Há dois tipos principais de estruturas de controle: as condicionais e as de repetição.</a:t>
            </a:r>
            <a:endParaRPr sz="1600">
              <a:solidFill>
                <a:schemeClr val="dk1"/>
              </a:solidFill>
            </a:endParaRPr>
          </a:p>
          <a:p>
            <a:pPr indent="457200" lvl="0" marL="0" rtl="0" algn="just">
              <a:lnSpc>
                <a:spcPct val="121428"/>
              </a:lnSpc>
              <a:spcBef>
                <a:spcPts val="1300"/>
              </a:spcBef>
              <a:spcAft>
                <a:spcPts val="0"/>
              </a:spcAft>
              <a:buClr>
                <a:schemeClr val="dk1"/>
              </a:buClr>
              <a:buSzPts val="1100"/>
              <a:buFont typeface="Arial"/>
              <a:buNone/>
            </a:pPr>
            <a:r>
              <a:rPr lang="pt-BR" sz="1600">
                <a:solidFill>
                  <a:schemeClr val="dk1"/>
                </a:solidFill>
              </a:rPr>
              <a:t>Nesta aula, veremos uma das estruturas condicionais mais fundamentais: o </a:t>
            </a:r>
            <a:r>
              <a:rPr i="1" lang="pt-BR" sz="1600">
                <a:solidFill>
                  <a:schemeClr val="dk1"/>
                </a:solidFill>
              </a:rPr>
              <a:t>se então</a:t>
            </a:r>
            <a:r>
              <a:rPr lang="pt-BR" sz="1600">
                <a:solidFill>
                  <a:schemeClr val="dk1"/>
                </a:solidFill>
              </a:rPr>
              <a:t> </a:t>
            </a:r>
            <a:r>
              <a:rPr i="1" lang="pt-BR" sz="1600">
                <a:solidFill>
                  <a:schemeClr val="dk1"/>
                </a:solidFill>
              </a:rPr>
              <a:t>senão</a:t>
            </a:r>
            <a:r>
              <a:rPr lang="pt-BR" sz="1600">
                <a:solidFill>
                  <a:schemeClr val="dk1"/>
                </a:solidFill>
              </a:rPr>
              <a:t> (If else)</a:t>
            </a:r>
            <a:endParaRPr sz="1600">
              <a:solidFill>
                <a:schemeClr val="dk1"/>
              </a:solidFill>
            </a:endParaRPr>
          </a:p>
          <a:p>
            <a:pPr indent="457200" lvl="0" marL="0" rtl="0" algn="just">
              <a:spcBef>
                <a:spcPts val="0"/>
              </a:spcBef>
              <a:spcAft>
                <a:spcPts val="1200"/>
              </a:spcAft>
              <a:buNone/>
            </a:pPr>
            <a:r>
              <a:t/>
            </a:r>
            <a:endParaRPr sz="1600">
              <a:solidFill>
                <a:schemeClr val="dk1"/>
              </a:solidFill>
            </a:endParaRPr>
          </a:p>
        </p:txBody>
      </p:sp>
      <p:pic>
        <p:nvPicPr>
          <p:cNvPr id="428" name="Google Shape;428;p30"/>
          <p:cNvPicPr preferRelativeResize="0"/>
          <p:nvPr/>
        </p:nvPicPr>
        <p:blipFill>
          <a:blip r:embed="rId3">
            <a:alphaModFix/>
          </a:blip>
          <a:stretch>
            <a:fillRect/>
          </a:stretch>
        </p:blipFill>
        <p:spPr>
          <a:xfrm>
            <a:off x="6429018" y="899097"/>
            <a:ext cx="1953482" cy="4244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1"/>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Clr>
                <a:schemeClr val="dk1"/>
              </a:buClr>
              <a:buSzPts val="1100"/>
              <a:buFont typeface="Arial"/>
              <a:buNone/>
            </a:pPr>
            <a:r>
              <a:rPr lang="pt-BR" sz="2550">
                <a:solidFill>
                  <a:srgbClr val="B45F06"/>
                </a:solidFill>
              </a:rPr>
              <a:t>if</a:t>
            </a:r>
            <a:r>
              <a:rPr lang="pt-BR" sz="2550">
                <a:solidFill>
                  <a:schemeClr val="dk1"/>
                </a:solidFill>
              </a:rPr>
              <a:t> e </a:t>
            </a:r>
            <a:r>
              <a:rPr lang="pt-BR" sz="2550">
                <a:solidFill>
                  <a:srgbClr val="B45F06"/>
                </a:solidFill>
              </a:rPr>
              <a:t>else</a:t>
            </a:r>
            <a:endParaRPr sz="2550">
              <a:solidFill>
                <a:srgbClr val="B45F06"/>
              </a:solidFill>
            </a:endParaRPr>
          </a:p>
          <a:p>
            <a:pPr indent="0" lvl="0" marL="0" rtl="0" algn="l">
              <a:spcBef>
                <a:spcPts val="0"/>
              </a:spcBef>
              <a:spcAft>
                <a:spcPts val="0"/>
              </a:spcAft>
              <a:buSzPts val="990"/>
              <a:buNone/>
            </a:pPr>
            <a:r>
              <a:t/>
            </a:r>
            <a:endParaRPr sz="2550"/>
          </a:p>
        </p:txBody>
      </p:sp>
      <p:sp>
        <p:nvSpPr>
          <p:cNvPr id="434" name="Google Shape;434;p31"/>
          <p:cNvSpPr txBox="1"/>
          <p:nvPr>
            <p:ph idx="2" type="body"/>
          </p:nvPr>
        </p:nvSpPr>
        <p:spPr>
          <a:xfrm>
            <a:off x="0" y="899100"/>
            <a:ext cx="4365000" cy="4244400"/>
          </a:xfrm>
          <a:prstGeom prst="rect">
            <a:avLst/>
          </a:prstGeom>
        </p:spPr>
        <p:txBody>
          <a:bodyPr anchorCtr="0" anchor="t" bIns="360000" lIns="360000" spcFirstLastPara="1" rIns="360000" wrap="square" tIns="360000">
            <a:noAutofit/>
          </a:bodyPr>
          <a:lstStyle/>
          <a:p>
            <a:pPr indent="457200" lvl="0" marL="0" rtl="0" algn="just">
              <a:lnSpc>
                <a:spcPct val="121428"/>
              </a:lnSpc>
              <a:spcBef>
                <a:spcPts val="1300"/>
              </a:spcBef>
              <a:spcAft>
                <a:spcPts val="0"/>
              </a:spcAft>
              <a:buClr>
                <a:schemeClr val="dk1"/>
              </a:buClr>
              <a:buSzPts val="1100"/>
              <a:buFont typeface="Arial"/>
              <a:buNone/>
            </a:pPr>
            <a:r>
              <a:rPr lang="pt-BR" sz="1800">
                <a:solidFill>
                  <a:schemeClr val="dk1"/>
                </a:solidFill>
              </a:rPr>
              <a:t>O </a:t>
            </a:r>
            <a:r>
              <a:rPr lang="pt-BR" sz="1800">
                <a:solidFill>
                  <a:srgbClr val="B45F06"/>
                </a:solidFill>
              </a:rPr>
              <a:t>if</a:t>
            </a:r>
            <a:r>
              <a:rPr lang="pt-BR" sz="1800">
                <a:solidFill>
                  <a:schemeClr val="dk1"/>
                </a:solidFill>
              </a:rPr>
              <a:t> (se), </a:t>
            </a:r>
            <a:r>
              <a:rPr lang="pt-BR" sz="1800">
                <a:solidFill>
                  <a:srgbClr val="B45F06"/>
                </a:solidFill>
              </a:rPr>
              <a:t>else</a:t>
            </a:r>
            <a:r>
              <a:rPr lang="pt-BR" sz="1800">
                <a:solidFill>
                  <a:schemeClr val="dk1"/>
                </a:solidFill>
              </a:rPr>
              <a:t> (senão) é uma estrutura condicional utilizada para desviar os fluxo do algoritmo a partir da checagem de alguma condição.</a:t>
            </a:r>
            <a:endParaRPr sz="1800">
              <a:solidFill>
                <a:schemeClr val="dk1"/>
              </a:solidFill>
            </a:endParaRPr>
          </a:p>
          <a:p>
            <a:pPr indent="0" lvl="0" marL="0" rtl="0" algn="just">
              <a:lnSpc>
                <a:spcPct val="121428"/>
              </a:lnSpc>
              <a:spcBef>
                <a:spcPts val="1300"/>
              </a:spcBef>
              <a:spcAft>
                <a:spcPts val="0"/>
              </a:spcAft>
              <a:buClr>
                <a:schemeClr val="dk1"/>
              </a:buClr>
              <a:buSzPts val="1100"/>
              <a:buFont typeface="Arial"/>
              <a:buNone/>
            </a:pPr>
            <a:r>
              <a:rPr lang="pt-BR" sz="1800">
                <a:solidFill>
                  <a:schemeClr val="dk1"/>
                </a:solidFill>
              </a:rPr>
              <a:t>Por exemplo: </a:t>
            </a:r>
            <a:r>
              <a:rPr lang="pt-BR" sz="1800">
                <a:solidFill>
                  <a:srgbClr val="B45F06"/>
                </a:solidFill>
              </a:rPr>
              <a:t>se</a:t>
            </a:r>
            <a:r>
              <a:rPr lang="pt-BR" sz="1800">
                <a:solidFill>
                  <a:schemeClr val="dk1"/>
                </a:solidFill>
              </a:rPr>
              <a:t> o botão estiver </a:t>
            </a:r>
            <a:r>
              <a:rPr lang="pt-BR" sz="1800">
                <a:solidFill>
                  <a:srgbClr val="1155CC"/>
                </a:solidFill>
              </a:rPr>
              <a:t>pressionado</a:t>
            </a:r>
            <a:r>
              <a:rPr lang="pt-BR" sz="1800">
                <a:solidFill>
                  <a:schemeClr val="dk1"/>
                </a:solidFill>
              </a:rPr>
              <a:t>, faça esta operação, </a:t>
            </a:r>
            <a:r>
              <a:rPr lang="pt-BR" sz="1800">
                <a:solidFill>
                  <a:srgbClr val="B45F06"/>
                </a:solidFill>
              </a:rPr>
              <a:t>se não</a:t>
            </a:r>
            <a:r>
              <a:rPr lang="pt-BR" sz="1800">
                <a:solidFill>
                  <a:schemeClr val="dk1"/>
                </a:solidFill>
              </a:rPr>
              <a:t>, faça tal operação</a:t>
            </a:r>
            <a:endParaRPr sz="1800">
              <a:solidFill>
                <a:schemeClr val="dk1"/>
              </a:solidFill>
            </a:endParaRPr>
          </a:p>
          <a:p>
            <a:pPr indent="457200" lvl="0" marL="0" rtl="0" algn="just">
              <a:spcBef>
                <a:spcPts val="0"/>
              </a:spcBef>
              <a:spcAft>
                <a:spcPts val="1200"/>
              </a:spcAft>
              <a:buNone/>
            </a:pPr>
            <a:r>
              <a:t/>
            </a:r>
            <a:endParaRPr sz="1800">
              <a:solidFill>
                <a:schemeClr val="dk1"/>
              </a:solidFill>
            </a:endParaRPr>
          </a:p>
        </p:txBody>
      </p:sp>
      <p:pic>
        <p:nvPicPr>
          <p:cNvPr id="435" name="Google Shape;435;p31"/>
          <p:cNvPicPr preferRelativeResize="0"/>
          <p:nvPr/>
        </p:nvPicPr>
        <p:blipFill>
          <a:blip r:embed="rId3">
            <a:alphaModFix/>
          </a:blip>
          <a:stretch>
            <a:fillRect/>
          </a:stretch>
        </p:blipFill>
        <p:spPr>
          <a:xfrm>
            <a:off x="4372710" y="899100"/>
            <a:ext cx="4771290" cy="4244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2"/>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Alguma Dúvida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3"/>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Atividade</a:t>
            </a:r>
            <a:endParaRPr sz="2590"/>
          </a:p>
        </p:txBody>
      </p:sp>
      <p:sp>
        <p:nvSpPr>
          <p:cNvPr id="446" name="Google Shape;446;p33"/>
          <p:cNvSpPr txBox="1"/>
          <p:nvPr>
            <p:ph idx="2" type="body"/>
          </p:nvPr>
        </p:nvSpPr>
        <p:spPr>
          <a:xfrm>
            <a:off x="1068775" y="900000"/>
            <a:ext cx="7006500" cy="4244400"/>
          </a:xfrm>
          <a:prstGeom prst="rect">
            <a:avLst/>
          </a:prstGeom>
        </p:spPr>
        <p:txBody>
          <a:bodyPr anchorCtr="0" anchor="t" bIns="360000" lIns="360000" spcFirstLastPara="1" rIns="360000" wrap="square" tIns="360000">
            <a:noAutofit/>
          </a:bodyPr>
          <a:lstStyle/>
          <a:p>
            <a:pPr indent="0" lvl="0" marL="0" rtl="0" algn="just">
              <a:lnSpc>
                <a:spcPct val="100000"/>
              </a:lnSpc>
              <a:spcBef>
                <a:spcPts val="0"/>
              </a:spcBef>
              <a:spcAft>
                <a:spcPts val="0"/>
              </a:spcAft>
              <a:buClr>
                <a:schemeClr val="dk1"/>
              </a:buClr>
              <a:buSzPts val="1100"/>
              <a:buFont typeface="Arial"/>
              <a:buNone/>
            </a:pPr>
            <a:r>
              <a:rPr lang="pt-BR" sz="1800">
                <a:solidFill>
                  <a:schemeClr val="dk1"/>
                </a:solidFill>
              </a:rPr>
              <a:t>Seguindo a proposta do Desafio 1 da aula passada, agora controle o tempo de troca do led utilizando a função digitalRead</a:t>
            </a:r>
            <a:endParaRPr sz="1800">
              <a:solidFill>
                <a:schemeClr val="dk1"/>
              </a:solidFill>
            </a:endParaRPr>
          </a:p>
          <a:p>
            <a:pPr indent="457200" lvl="0" marL="0" rtl="0" algn="just">
              <a:spcBef>
                <a:spcPts val="0"/>
              </a:spcBef>
              <a:spcAft>
                <a:spcPts val="1200"/>
              </a:spcAft>
              <a:buNone/>
            </a:pPr>
            <a:r>
              <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4"/>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Desafío 1 com um botão</a:t>
            </a:r>
            <a:endParaRPr sz="2590"/>
          </a:p>
        </p:txBody>
      </p:sp>
      <p:sp>
        <p:nvSpPr>
          <p:cNvPr id="452" name="Google Shape;452;p34"/>
          <p:cNvSpPr txBox="1"/>
          <p:nvPr>
            <p:ph idx="2" type="body"/>
          </p:nvPr>
        </p:nvSpPr>
        <p:spPr>
          <a:xfrm>
            <a:off x="1068775" y="900000"/>
            <a:ext cx="7006500" cy="4244400"/>
          </a:xfrm>
          <a:prstGeom prst="rect">
            <a:avLst/>
          </a:prstGeom>
        </p:spPr>
        <p:txBody>
          <a:bodyPr anchorCtr="0" anchor="t" bIns="360000" lIns="360000" spcFirstLastPara="1" rIns="360000" wrap="square" tIns="360000">
            <a:noAutofit/>
          </a:bodyPr>
          <a:lstStyle/>
          <a:p>
            <a:pPr indent="0" lvl="0" marL="0" rtl="0" algn="just">
              <a:lnSpc>
                <a:spcPct val="100000"/>
              </a:lnSpc>
              <a:spcBef>
                <a:spcPts val="0"/>
              </a:spcBef>
              <a:spcAft>
                <a:spcPts val="0"/>
              </a:spcAft>
              <a:buClr>
                <a:schemeClr val="dk1"/>
              </a:buClr>
              <a:buSzPts val="1100"/>
              <a:buFont typeface="Arial"/>
              <a:buNone/>
            </a:pPr>
            <a:r>
              <a:rPr lang="pt-BR" sz="1800">
                <a:solidFill>
                  <a:schemeClr val="dk1"/>
                </a:solidFill>
              </a:rPr>
              <a:t>A maneira correta de se conectar o circuito utilizando um botão pode ser feita seguindo a imagem abaixo</a:t>
            </a:r>
            <a:endParaRPr sz="1800">
              <a:solidFill>
                <a:schemeClr val="dk1"/>
              </a:solidFill>
            </a:endParaRPr>
          </a:p>
          <a:p>
            <a:pPr indent="457200" lvl="0" marL="0" rtl="0" algn="just">
              <a:spcBef>
                <a:spcPts val="0"/>
              </a:spcBef>
              <a:spcAft>
                <a:spcPts val="1200"/>
              </a:spcAft>
              <a:buNone/>
            </a:pPr>
            <a:r>
              <a:t/>
            </a:r>
            <a:endParaRPr sz="1600">
              <a:solidFill>
                <a:schemeClr val="dk1"/>
              </a:solidFill>
            </a:endParaRPr>
          </a:p>
        </p:txBody>
      </p:sp>
      <p:pic>
        <p:nvPicPr>
          <p:cNvPr id="453" name="Google Shape;453;p34"/>
          <p:cNvPicPr preferRelativeResize="0"/>
          <p:nvPr/>
        </p:nvPicPr>
        <p:blipFill rotWithShape="1">
          <a:blip r:embed="rId3">
            <a:alphaModFix/>
          </a:blip>
          <a:srcRect b="18615" l="0" r="44208" t="29401"/>
          <a:stretch/>
        </p:blipFill>
        <p:spPr>
          <a:xfrm>
            <a:off x="1276464" y="2243975"/>
            <a:ext cx="5823374" cy="30507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2"/>
                                        </p:tgtEl>
                                        <p:attrNameLst>
                                          <p:attrName>style.visibility</p:attrName>
                                        </p:attrNameLst>
                                      </p:cBhvr>
                                      <p:to>
                                        <p:strVal val="visible"/>
                                      </p:to>
                                    </p:set>
                                    <p:animEffect filter="fade" transition="in">
                                      <p:cBhvr>
                                        <p:cTn dur="1100"/>
                                        <p:tgtEl>
                                          <p:spTgt spid="4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3"/>
                                        </p:tgtEl>
                                        <p:attrNameLst>
                                          <p:attrName>style.visibility</p:attrName>
                                        </p:attrNameLst>
                                      </p:cBhvr>
                                      <p:to>
                                        <p:strVal val="visible"/>
                                      </p:to>
                                    </p:set>
                                    <p:animEffect filter="fade" transition="in">
                                      <p:cBhvr>
                                        <p:cTn dur="1000"/>
                                        <p:tgtEl>
                                          <p:spTgt spid="4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5"/>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Mais sobre programação</a:t>
            </a:r>
            <a:endParaRPr sz="2590"/>
          </a:p>
        </p:txBody>
      </p:sp>
      <p:sp>
        <p:nvSpPr>
          <p:cNvPr id="459" name="Google Shape;459;p35"/>
          <p:cNvSpPr txBox="1"/>
          <p:nvPr>
            <p:ph idx="2" type="body"/>
          </p:nvPr>
        </p:nvSpPr>
        <p:spPr>
          <a:xfrm>
            <a:off x="4572000" y="899100"/>
            <a:ext cx="4578900" cy="4244400"/>
          </a:xfrm>
          <a:prstGeom prst="rect">
            <a:avLst/>
          </a:prstGeom>
        </p:spPr>
        <p:txBody>
          <a:bodyPr anchorCtr="0" anchor="t" bIns="360000" lIns="360000" spcFirstLastPara="1" rIns="360000" wrap="square" tIns="360000">
            <a:normAutofit/>
          </a:bodyPr>
          <a:lstStyle/>
          <a:p>
            <a:pPr indent="0" lvl="0" marL="0" rtl="0" algn="just">
              <a:spcBef>
                <a:spcPts val="0"/>
              </a:spcBef>
              <a:spcAft>
                <a:spcPts val="1200"/>
              </a:spcAft>
              <a:buNone/>
            </a:pPr>
            <a:r>
              <a:rPr lang="pt-BR" sz="1800"/>
              <a:t>	</a:t>
            </a:r>
            <a:r>
              <a:rPr lang="pt-BR" sz="2100"/>
              <a:t>Além das funções utilizadas na atividade passada, o Arduino também utiliza algumas outras funções importantes que vão ser explicadas na aula de hoje</a:t>
            </a:r>
            <a:endParaRPr sz="2100"/>
          </a:p>
        </p:txBody>
      </p:sp>
      <p:pic>
        <p:nvPicPr>
          <p:cNvPr id="460" name="Google Shape;460;p35"/>
          <p:cNvPicPr preferRelativeResize="0"/>
          <p:nvPr/>
        </p:nvPicPr>
        <p:blipFill>
          <a:blip r:embed="rId3">
            <a:alphaModFix/>
          </a:blip>
          <a:stretch>
            <a:fillRect/>
          </a:stretch>
        </p:blipFill>
        <p:spPr>
          <a:xfrm>
            <a:off x="89650" y="1277400"/>
            <a:ext cx="4292328" cy="3574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36"/>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solidFill>
                  <a:srgbClr val="38761D"/>
                </a:solidFill>
              </a:rPr>
              <a:t>#define</a:t>
            </a:r>
            <a:r>
              <a:rPr lang="pt-BR" sz="2590"/>
              <a:t> e </a:t>
            </a:r>
            <a:r>
              <a:rPr lang="pt-BR" sz="2590">
                <a:solidFill>
                  <a:srgbClr val="38761D"/>
                </a:solidFill>
              </a:rPr>
              <a:t>#include</a:t>
            </a:r>
            <a:endParaRPr sz="2590">
              <a:solidFill>
                <a:srgbClr val="38761D"/>
              </a:solidFill>
            </a:endParaRPr>
          </a:p>
        </p:txBody>
      </p:sp>
      <p:sp>
        <p:nvSpPr>
          <p:cNvPr id="466" name="Google Shape;466;p36"/>
          <p:cNvSpPr txBox="1"/>
          <p:nvPr>
            <p:ph idx="2" type="body"/>
          </p:nvPr>
        </p:nvSpPr>
        <p:spPr>
          <a:xfrm>
            <a:off x="0" y="900000"/>
            <a:ext cx="4578900" cy="4244400"/>
          </a:xfrm>
          <a:prstGeom prst="rect">
            <a:avLst/>
          </a:prstGeom>
        </p:spPr>
        <p:txBody>
          <a:bodyPr anchorCtr="0" anchor="t" bIns="360000" lIns="360000" spcFirstLastPara="1" rIns="360000" wrap="square" tIns="360000">
            <a:normAutofit/>
          </a:bodyPr>
          <a:lstStyle/>
          <a:p>
            <a:pPr indent="0" lvl="0" marL="0" rtl="0" algn="just">
              <a:spcBef>
                <a:spcPts val="0"/>
              </a:spcBef>
              <a:spcAft>
                <a:spcPts val="1200"/>
              </a:spcAft>
              <a:buNone/>
            </a:pPr>
            <a:r>
              <a:rPr lang="pt-BR" sz="1800"/>
              <a:t>	</a:t>
            </a:r>
            <a:r>
              <a:rPr lang="pt-BR" sz="2100"/>
              <a:t>Os dois geralmente são as primeiras que se enxergam em uma programação para o Arduino, ficando antes mesmo do </a:t>
            </a:r>
            <a:r>
              <a:rPr lang="pt-BR" sz="2100">
                <a:solidFill>
                  <a:srgbClr val="1155CC"/>
                </a:solidFill>
              </a:rPr>
              <a:t>void</a:t>
            </a:r>
            <a:r>
              <a:rPr lang="pt-BR" sz="2100"/>
              <a:t> </a:t>
            </a:r>
            <a:r>
              <a:rPr lang="pt-BR" sz="2100">
                <a:solidFill>
                  <a:srgbClr val="38761D"/>
                </a:solidFill>
              </a:rPr>
              <a:t>setup</a:t>
            </a:r>
            <a:r>
              <a:rPr lang="pt-BR" sz="2100"/>
              <a:t> () cada um funciona de uma forma diferente.</a:t>
            </a:r>
            <a:endParaRPr sz="2100"/>
          </a:p>
        </p:txBody>
      </p:sp>
      <p:pic>
        <p:nvPicPr>
          <p:cNvPr id="467" name="Google Shape;467;p36"/>
          <p:cNvPicPr preferRelativeResize="0"/>
          <p:nvPr/>
        </p:nvPicPr>
        <p:blipFill>
          <a:blip r:embed="rId3">
            <a:alphaModFix/>
          </a:blip>
          <a:stretch>
            <a:fillRect/>
          </a:stretch>
        </p:blipFill>
        <p:spPr>
          <a:xfrm>
            <a:off x="4565100" y="900000"/>
            <a:ext cx="4578900" cy="318274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37"/>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solidFill>
                  <a:srgbClr val="38761D"/>
                </a:solidFill>
              </a:rPr>
              <a:t>#define</a:t>
            </a:r>
            <a:endParaRPr sz="2590">
              <a:solidFill>
                <a:srgbClr val="38761D"/>
              </a:solidFill>
            </a:endParaRPr>
          </a:p>
        </p:txBody>
      </p:sp>
      <p:sp>
        <p:nvSpPr>
          <p:cNvPr id="473" name="Google Shape;473;p37"/>
          <p:cNvSpPr txBox="1"/>
          <p:nvPr>
            <p:ph idx="2" type="body"/>
          </p:nvPr>
        </p:nvSpPr>
        <p:spPr>
          <a:xfrm>
            <a:off x="0" y="900000"/>
            <a:ext cx="4578900" cy="4244400"/>
          </a:xfrm>
          <a:prstGeom prst="rect">
            <a:avLst/>
          </a:prstGeom>
        </p:spPr>
        <p:txBody>
          <a:bodyPr anchorCtr="0" anchor="t" bIns="360000" lIns="360000" spcFirstLastPara="1" rIns="360000" wrap="square" tIns="360000">
            <a:normAutofit lnSpcReduction="10000"/>
          </a:bodyPr>
          <a:lstStyle/>
          <a:p>
            <a:pPr indent="457200" lvl="0" marL="0" rtl="0" algn="just">
              <a:lnSpc>
                <a:spcPct val="121428"/>
              </a:lnSpc>
              <a:spcBef>
                <a:spcPts val="1300"/>
              </a:spcBef>
              <a:spcAft>
                <a:spcPts val="0"/>
              </a:spcAft>
              <a:buClr>
                <a:schemeClr val="dk1"/>
              </a:buClr>
              <a:buSzPts val="1100"/>
              <a:buFont typeface="Arial"/>
              <a:buNone/>
            </a:pPr>
            <a:r>
              <a:rPr lang="pt-BR" sz="1800">
                <a:solidFill>
                  <a:schemeClr val="dk1"/>
                </a:solidFill>
              </a:rPr>
              <a:t>O </a:t>
            </a:r>
            <a:r>
              <a:rPr lang="pt-BR" sz="1800">
                <a:solidFill>
                  <a:srgbClr val="38761D"/>
                </a:solidFill>
              </a:rPr>
              <a:t>#define </a:t>
            </a:r>
            <a:r>
              <a:rPr lang="pt-BR" sz="1800">
                <a:solidFill>
                  <a:schemeClr val="dk1"/>
                </a:solidFill>
              </a:rPr>
              <a:t>é utilizado como uma forma de nomear os pinos utilizados para um melhor entendimento do código, um exemplo poderia ser:</a:t>
            </a:r>
            <a:endParaRPr sz="1800">
              <a:solidFill>
                <a:schemeClr val="dk1"/>
              </a:solidFill>
            </a:endParaRPr>
          </a:p>
          <a:p>
            <a:pPr indent="0" lvl="0" marL="0" rtl="0" algn="just">
              <a:lnSpc>
                <a:spcPct val="121428"/>
              </a:lnSpc>
              <a:spcBef>
                <a:spcPts val="1300"/>
              </a:spcBef>
              <a:spcAft>
                <a:spcPts val="0"/>
              </a:spcAft>
              <a:buClr>
                <a:schemeClr val="dk1"/>
              </a:buClr>
              <a:buSzPts val="1100"/>
              <a:buFont typeface="Arial"/>
              <a:buNone/>
            </a:pPr>
            <a:r>
              <a:rPr lang="pt-BR" sz="1800">
                <a:solidFill>
                  <a:srgbClr val="38761D"/>
                </a:solidFill>
              </a:rPr>
              <a:t>#define</a:t>
            </a:r>
            <a:r>
              <a:rPr lang="pt-BR" sz="1800">
                <a:solidFill>
                  <a:schemeClr val="dk1"/>
                </a:solidFill>
              </a:rPr>
              <a:t> led1 5                    </a:t>
            </a:r>
            <a:r>
              <a:rPr lang="pt-BR" sz="1800">
                <a:solidFill>
                  <a:srgbClr val="FF0000"/>
                </a:solidFill>
              </a:rPr>
              <a:t> </a:t>
            </a:r>
            <a:r>
              <a:rPr lang="pt-BR" sz="1000">
                <a:solidFill>
                  <a:srgbClr val="FF0000"/>
                </a:solidFill>
              </a:rPr>
              <a:t>(não utiliza “;”)</a:t>
            </a:r>
            <a:endParaRPr sz="1000">
              <a:solidFill>
                <a:srgbClr val="FF0000"/>
              </a:solidFill>
            </a:endParaRPr>
          </a:p>
          <a:p>
            <a:pPr indent="457200" lvl="0" marL="0" rtl="0" algn="just">
              <a:lnSpc>
                <a:spcPct val="121428"/>
              </a:lnSpc>
              <a:spcBef>
                <a:spcPts val="1300"/>
              </a:spcBef>
              <a:spcAft>
                <a:spcPts val="0"/>
              </a:spcAft>
              <a:buClr>
                <a:schemeClr val="dk1"/>
              </a:buClr>
              <a:buSzPts val="1100"/>
              <a:buFont typeface="Arial"/>
              <a:buNone/>
            </a:pPr>
            <a:r>
              <a:rPr lang="pt-BR" sz="1800">
                <a:solidFill>
                  <a:schemeClr val="dk1"/>
                </a:solidFill>
              </a:rPr>
              <a:t>Então toda vez que for escrito led1 a programação vai entender como sendo 5 :</a:t>
            </a:r>
            <a:endParaRPr sz="1800">
              <a:solidFill>
                <a:schemeClr val="dk1"/>
              </a:solidFill>
            </a:endParaRPr>
          </a:p>
          <a:p>
            <a:pPr indent="0" lvl="0" marL="0" rtl="0" algn="just">
              <a:lnSpc>
                <a:spcPct val="121428"/>
              </a:lnSpc>
              <a:spcBef>
                <a:spcPts val="1300"/>
              </a:spcBef>
              <a:spcAft>
                <a:spcPts val="0"/>
              </a:spcAft>
              <a:buClr>
                <a:schemeClr val="dk1"/>
              </a:buClr>
              <a:buSzPts val="1100"/>
              <a:buFont typeface="Arial"/>
              <a:buNone/>
            </a:pPr>
            <a:r>
              <a:rPr lang="pt-BR" sz="1800">
                <a:solidFill>
                  <a:srgbClr val="B45F06"/>
                </a:solidFill>
              </a:rPr>
              <a:t>pinMode</a:t>
            </a:r>
            <a:r>
              <a:rPr lang="pt-BR" sz="1800">
                <a:solidFill>
                  <a:schemeClr val="dk1"/>
                </a:solidFill>
              </a:rPr>
              <a:t>(led1, </a:t>
            </a:r>
            <a:r>
              <a:rPr lang="pt-BR" sz="1800">
                <a:solidFill>
                  <a:srgbClr val="134F5C"/>
                </a:solidFill>
              </a:rPr>
              <a:t>OUTPUT</a:t>
            </a:r>
            <a:r>
              <a:rPr lang="pt-BR" sz="1800">
                <a:solidFill>
                  <a:schemeClr val="dk1"/>
                </a:solidFill>
              </a:rPr>
              <a:t>);</a:t>
            </a:r>
            <a:endParaRPr sz="1800">
              <a:solidFill>
                <a:schemeClr val="dk1"/>
              </a:solidFill>
            </a:endParaRPr>
          </a:p>
          <a:p>
            <a:pPr indent="0" lvl="0" marL="0" rtl="0" algn="just">
              <a:spcBef>
                <a:spcPts val="0"/>
              </a:spcBef>
              <a:spcAft>
                <a:spcPts val="1200"/>
              </a:spcAft>
              <a:buNone/>
            </a:pPr>
            <a:r>
              <a:t/>
            </a:r>
            <a:endParaRPr sz="1800"/>
          </a:p>
        </p:txBody>
      </p:sp>
      <p:pic>
        <p:nvPicPr>
          <p:cNvPr id="474" name="Google Shape;474;p37"/>
          <p:cNvPicPr preferRelativeResize="0"/>
          <p:nvPr/>
        </p:nvPicPr>
        <p:blipFill>
          <a:blip r:embed="rId3">
            <a:alphaModFix/>
          </a:blip>
          <a:stretch>
            <a:fillRect/>
          </a:stretch>
        </p:blipFill>
        <p:spPr>
          <a:xfrm>
            <a:off x="4565100" y="900000"/>
            <a:ext cx="4578900" cy="3227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0"/>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Resumo da aula anterior</a:t>
            </a:r>
            <a:endParaRPr sz="2590"/>
          </a:p>
        </p:txBody>
      </p:sp>
      <p:pic>
        <p:nvPicPr>
          <p:cNvPr id="360" name="Google Shape;360;p20"/>
          <p:cNvPicPr preferRelativeResize="0"/>
          <p:nvPr/>
        </p:nvPicPr>
        <p:blipFill>
          <a:blip r:embed="rId3">
            <a:alphaModFix/>
          </a:blip>
          <a:stretch>
            <a:fillRect/>
          </a:stretch>
        </p:blipFill>
        <p:spPr>
          <a:xfrm>
            <a:off x="152400" y="988875"/>
            <a:ext cx="3707576" cy="2224544"/>
          </a:xfrm>
          <a:prstGeom prst="rect">
            <a:avLst/>
          </a:prstGeom>
          <a:noFill/>
          <a:ln>
            <a:noFill/>
          </a:ln>
        </p:spPr>
      </p:pic>
      <p:pic>
        <p:nvPicPr>
          <p:cNvPr id="361" name="Google Shape;361;p20"/>
          <p:cNvPicPr preferRelativeResize="0"/>
          <p:nvPr/>
        </p:nvPicPr>
        <p:blipFill>
          <a:blip r:embed="rId4">
            <a:alphaModFix/>
          </a:blip>
          <a:stretch>
            <a:fillRect/>
          </a:stretch>
        </p:blipFill>
        <p:spPr>
          <a:xfrm>
            <a:off x="6446825" y="1949600"/>
            <a:ext cx="2628400" cy="2632800"/>
          </a:xfrm>
          <a:prstGeom prst="rect">
            <a:avLst/>
          </a:prstGeom>
          <a:noFill/>
          <a:ln>
            <a:noFill/>
          </a:ln>
        </p:spPr>
      </p:pic>
      <p:pic>
        <p:nvPicPr>
          <p:cNvPr id="362" name="Google Shape;362;p20"/>
          <p:cNvPicPr preferRelativeResize="0"/>
          <p:nvPr/>
        </p:nvPicPr>
        <p:blipFill>
          <a:blip r:embed="rId5">
            <a:alphaModFix/>
          </a:blip>
          <a:stretch>
            <a:fillRect/>
          </a:stretch>
        </p:blipFill>
        <p:spPr>
          <a:xfrm>
            <a:off x="152400" y="2406700"/>
            <a:ext cx="2933700" cy="2444750"/>
          </a:xfrm>
          <a:prstGeom prst="rect">
            <a:avLst/>
          </a:prstGeom>
          <a:noFill/>
          <a:ln>
            <a:noFill/>
          </a:ln>
        </p:spPr>
      </p:pic>
      <p:pic>
        <p:nvPicPr>
          <p:cNvPr id="363" name="Google Shape;363;p20"/>
          <p:cNvPicPr preferRelativeResize="0"/>
          <p:nvPr/>
        </p:nvPicPr>
        <p:blipFill>
          <a:blip r:embed="rId6">
            <a:alphaModFix/>
          </a:blip>
          <a:stretch>
            <a:fillRect/>
          </a:stretch>
        </p:blipFill>
        <p:spPr>
          <a:xfrm>
            <a:off x="3599175" y="988875"/>
            <a:ext cx="3594576" cy="2021950"/>
          </a:xfrm>
          <a:prstGeom prst="rect">
            <a:avLst/>
          </a:prstGeom>
          <a:noFill/>
          <a:ln>
            <a:noFill/>
          </a:ln>
        </p:spPr>
      </p:pic>
      <p:pic>
        <p:nvPicPr>
          <p:cNvPr id="364" name="Google Shape;364;p20"/>
          <p:cNvPicPr preferRelativeResize="0"/>
          <p:nvPr/>
        </p:nvPicPr>
        <p:blipFill>
          <a:blip r:embed="rId7">
            <a:alphaModFix/>
          </a:blip>
          <a:stretch>
            <a:fillRect/>
          </a:stretch>
        </p:blipFill>
        <p:spPr>
          <a:xfrm>
            <a:off x="2685301" y="2568902"/>
            <a:ext cx="2120400" cy="2120375"/>
          </a:xfrm>
          <a:prstGeom prst="rect">
            <a:avLst/>
          </a:prstGeom>
          <a:noFill/>
          <a:ln>
            <a:noFill/>
          </a:ln>
        </p:spPr>
      </p:pic>
      <p:pic>
        <p:nvPicPr>
          <p:cNvPr id="365" name="Google Shape;365;p20"/>
          <p:cNvPicPr preferRelativeResize="0"/>
          <p:nvPr/>
        </p:nvPicPr>
        <p:blipFill>
          <a:blip r:embed="rId8">
            <a:alphaModFix/>
          </a:blip>
          <a:stretch>
            <a:fillRect/>
          </a:stretch>
        </p:blipFill>
        <p:spPr>
          <a:xfrm>
            <a:off x="4420975" y="2836650"/>
            <a:ext cx="2352425" cy="2352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38"/>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solidFill>
                  <a:srgbClr val="38761D"/>
                </a:solidFill>
              </a:rPr>
              <a:t>#include</a:t>
            </a:r>
            <a:endParaRPr sz="2590">
              <a:solidFill>
                <a:srgbClr val="38761D"/>
              </a:solidFill>
            </a:endParaRPr>
          </a:p>
        </p:txBody>
      </p:sp>
      <p:sp>
        <p:nvSpPr>
          <p:cNvPr id="480" name="Google Shape;480;p38"/>
          <p:cNvSpPr txBox="1"/>
          <p:nvPr>
            <p:ph idx="2" type="body"/>
          </p:nvPr>
        </p:nvSpPr>
        <p:spPr>
          <a:xfrm>
            <a:off x="0" y="900000"/>
            <a:ext cx="4578900" cy="4244400"/>
          </a:xfrm>
          <a:prstGeom prst="rect">
            <a:avLst/>
          </a:prstGeom>
        </p:spPr>
        <p:txBody>
          <a:bodyPr anchorCtr="0" anchor="t" bIns="360000" lIns="360000" spcFirstLastPara="1" rIns="360000" wrap="square" tIns="360000">
            <a:normAutofit/>
          </a:bodyPr>
          <a:lstStyle/>
          <a:p>
            <a:pPr indent="457200" lvl="0" marL="0" rtl="0" algn="just">
              <a:lnSpc>
                <a:spcPct val="121428"/>
              </a:lnSpc>
              <a:spcBef>
                <a:spcPts val="1300"/>
              </a:spcBef>
              <a:spcAft>
                <a:spcPts val="0"/>
              </a:spcAft>
              <a:buClr>
                <a:schemeClr val="dk1"/>
              </a:buClr>
              <a:buSzPts val="1100"/>
              <a:buFont typeface="Arial"/>
              <a:buNone/>
            </a:pPr>
            <a:r>
              <a:rPr lang="pt-BR" sz="2000">
                <a:solidFill>
                  <a:schemeClr val="dk1"/>
                </a:solidFill>
              </a:rPr>
              <a:t>O </a:t>
            </a:r>
            <a:r>
              <a:rPr lang="pt-BR" sz="2000">
                <a:solidFill>
                  <a:srgbClr val="38761D"/>
                </a:solidFill>
              </a:rPr>
              <a:t>#include </a:t>
            </a:r>
            <a:r>
              <a:rPr lang="pt-BR" sz="2000">
                <a:solidFill>
                  <a:schemeClr val="dk1"/>
                </a:solidFill>
              </a:rPr>
              <a:t>é utilizado para indicar que alguma Biblioteca está sendo utilizada pelo arduino, para incluir basta apenas escrever por exemplo :</a:t>
            </a:r>
            <a:endParaRPr sz="2000">
              <a:solidFill>
                <a:schemeClr val="dk1"/>
              </a:solidFill>
            </a:endParaRPr>
          </a:p>
          <a:p>
            <a:pPr indent="0" lvl="0" marL="0" rtl="0" algn="just">
              <a:lnSpc>
                <a:spcPct val="121428"/>
              </a:lnSpc>
              <a:spcBef>
                <a:spcPts val="1300"/>
              </a:spcBef>
              <a:spcAft>
                <a:spcPts val="0"/>
              </a:spcAft>
              <a:buClr>
                <a:schemeClr val="dk1"/>
              </a:buClr>
              <a:buSzPts val="1100"/>
              <a:buFont typeface="Arial"/>
              <a:buNone/>
            </a:pPr>
            <a:r>
              <a:rPr lang="pt-BR" sz="2000">
                <a:solidFill>
                  <a:srgbClr val="38761D"/>
                </a:solidFill>
              </a:rPr>
              <a:t>#include</a:t>
            </a:r>
            <a:r>
              <a:rPr lang="pt-BR" sz="2000">
                <a:solidFill>
                  <a:schemeClr val="dk1"/>
                </a:solidFill>
              </a:rPr>
              <a:t> &lt;</a:t>
            </a:r>
            <a:r>
              <a:rPr lang="pt-BR" sz="2000">
                <a:solidFill>
                  <a:srgbClr val="B45F06"/>
                </a:solidFill>
              </a:rPr>
              <a:t>Ultrassonic</a:t>
            </a:r>
            <a:r>
              <a:rPr lang="pt-BR" sz="2000">
                <a:solidFill>
                  <a:schemeClr val="dk1"/>
                </a:solidFill>
              </a:rPr>
              <a:t>.h&gt;</a:t>
            </a:r>
            <a:endParaRPr sz="2000">
              <a:solidFill>
                <a:schemeClr val="dk1"/>
              </a:solidFill>
            </a:endParaRPr>
          </a:p>
          <a:p>
            <a:pPr indent="0" lvl="0" marL="0" rtl="0" algn="just">
              <a:spcBef>
                <a:spcPts val="0"/>
              </a:spcBef>
              <a:spcAft>
                <a:spcPts val="1200"/>
              </a:spcAft>
              <a:buNone/>
            </a:pPr>
            <a:r>
              <a:t/>
            </a:r>
            <a:endParaRPr sz="2000"/>
          </a:p>
        </p:txBody>
      </p:sp>
      <p:pic>
        <p:nvPicPr>
          <p:cNvPr id="481" name="Google Shape;481;p38"/>
          <p:cNvPicPr preferRelativeResize="0"/>
          <p:nvPr/>
        </p:nvPicPr>
        <p:blipFill>
          <a:blip r:embed="rId3">
            <a:alphaModFix/>
          </a:blip>
          <a:stretch>
            <a:fillRect/>
          </a:stretch>
        </p:blipFill>
        <p:spPr>
          <a:xfrm>
            <a:off x="4480550" y="900000"/>
            <a:ext cx="4663450" cy="3241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9"/>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Bibliotecas</a:t>
            </a:r>
            <a:endParaRPr sz="2590"/>
          </a:p>
        </p:txBody>
      </p:sp>
      <p:sp>
        <p:nvSpPr>
          <p:cNvPr id="487" name="Google Shape;487;p39"/>
          <p:cNvSpPr txBox="1"/>
          <p:nvPr>
            <p:ph idx="2" type="body"/>
          </p:nvPr>
        </p:nvSpPr>
        <p:spPr>
          <a:xfrm>
            <a:off x="0" y="900000"/>
            <a:ext cx="4578900" cy="4244400"/>
          </a:xfrm>
          <a:prstGeom prst="rect">
            <a:avLst/>
          </a:prstGeom>
        </p:spPr>
        <p:txBody>
          <a:bodyPr anchorCtr="0" anchor="t" bIns="360000" lIns="360000" spcFirstLastPara="1" rIns="360000" wrap="square" tIns="360000">
            <a:normAutofit fontScale="85000" lnSpcReduction="10000"/>
          </a:bodyPr>
          <a:lstStyle/>
          <a:p>
            <a:pPr indent="0" lvl="0" marL="0" rtl="0" algn="just">
              <a:spcBef>
                <a:spcPts val="0"/>
              </a:spcBef>
              <a:spcAft>
                <a:spcPts val="0"/>
              </a:spcAft>
              <a:buNone/>
            </a:pPr>
            <a:r>
              <a:rPr lang="pt-BR" sz="1800"/>
              <a:t>	</a:t>
            </a:r>
            <a:r>
              <a:rPr lang="pt-BR" sz="2100"/>
              <a:t>O ambiente de trabalho da IDE  do Arduino pode ter novas funções com a adição de bibliotecas, assim como grande parte dos programas open sources, as bibliotecas provém novas funções para a utilização em projetos.</a:t>
            </a:r>
            <a:endParaRPr sz="2100"/>
          </a:p>
          <a:p>
            <a:pPr indent="0" lvl="0" marL="0" rtl="0" algn="just">
              <a:spcBef>
                <a:spcPts val="1200"/>
              </a:spcBef>
              <a:spcAft>
                <a:spcPts val="1200"/>
              </a:spcAft>
              <a:buNone/>
            </a:pPr>
            <a:r>
              <a:rPr lang="pt-BR" sz="2100"/>
              <a:t>	Existem várias bibliotecas já pré instaladas dentro da IDE porém nada te impede de importar outras que não estejam já pré instaladas.</a:t>
            </a:r>
            <a:endParaRPr sz="2100"/>
          </a:p>
        </p:txBody>
      </p:sp>
      <p:pic>
        <p:nvPicPr>
          <p:cNvPr id="488" name="Google Shape;488;p39"/>
          <p:cNvPicPr preferRelativeResize="0"/>
          <p:nvPr/>
        </p:nvPicPr>
        <p:blipFill>
          <a:blip r:embed="rId3">
            <a:alphaModFix/>
          </a:blip>
          <a:stretch>
            <a:fillRect/>
          </a:stretch>
        </p:blipFill>
        <p:spPr>
          <a:xfrm>
            <a:off x="4578900" y="1357400"/>
            <a:ext cx="4578899" cy="332959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0"/>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Alguma Dúvida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1"/>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solidFill>
                  <a:srgbClr val="B45F06"/>
                </a:solidFill>
              </a:rPr>
              <a:t>analogRead</a:t>
            </a:r>
            <a:r>
              <a:rPr lang="pt-BR" sz="2590"/>
              <a:t> e </a:t>
            </a:r>
            <a:r>
              <a:rPr lang="pt-BR" sz="2590">
                <a:solidFill>
                  <a:srgbClr val="B45F06"/>
                </a:solidFill>
              </a:rPr>
              <a:t>analogWrite</a:t>
            </a:r>
            <a:endParaRPr sz="2590">
              <a:solidFill>
                <a:srgbClr val="B45F06"/>
              </a:solidFill>
            </a:endParaRPr>
          </a:p>
        </p:txBody>
      </p:sp>
      <p:sp>
        <p:nvSpPr>
          <p:cNvPr id="499" name="Google Shape;499;p41"/>
          <p:cNvSpPr txBox="1"/>
          <p:nvPr>
            <p:ph idx="2" type="body"/>
          </p:nvPr>
        </p:nvSpPr>
        <p:spPr>
          <a:xfrm>
            <a:off x="0" y="900000"/>
            <a:ext cx="4578900" cy="4244400"/>
          </a:xfrm>
          <a:prstGeom prst="rect">
            <a:avLst/>
          </a:prstGeom>
        </p:spPr>
        <p:txBody>
          <a:bodyPr anchorCtr="0" anchor="t" bIns="360000" lIns="360000" spcFirstLastPara="1" rIns="360000" wrap="square" tIns="360000">
            <a:noAutofit/>
          </a:bodyPr>
          <a:lstStyle/>
          <a:p>
            <a:pPr indent="457200" lvl="0" marL="0" rtl="0" algn="just">
              <a:lnSpc>
                <a:spcPct val="121428"/>
              </a:lnSpc>
              <a:spcBef>
                <a:spcPts val="1300"/>
              </a:spcBef>
              <a:spcAft>
                <a:spcPts val="0"/>
              </a:spcAft>
              <a:buClr>
                <a:schemeClr val="dk1"/>
              </a:buClr>
              <a:buSzPts val="1100"/>
              <a:buFont typeface="Arial"/>
              <a:buNone/>
            </a:pPr>
            <a:r>
              <a:rPr lang="pt-BR" sz="1900">
                <a:solidFill>
                  <a:schemeClr val="dk1"/>
                </a:solidFill>
              </a:rPr>
              <a:t>Além das entradas digitais, o Arduino possui entradas analógicas. </a:t>
            </a:r>
            <a:endParaRPr sz="1900">
              <a:solidFill>
                <a:schemeClr val="dk1"/>
              </a:solidFill>
            </a:endParaRPr>
          </a:p>
          <a:p>
            <a:pPr indent="457200" lvl="0" marL="0" rtl="0" algn="just">
              <a:lnSpc>
                <a:spcPct val="121428"/>
              </a:lnSpc>
              <a:spcBef>
                <a:spcPts val="1300"/>
              </a:spcBef>
              <a:spcAft>
                <a:spcPts val="0"/>
              </a:spcAft>
              <a:buClr>
                <a:schemeClr val="dk1"/>
              </a:buClr>
              <a:buSzPts val="1100"/>
              <a:buFont typeface="Arial"/>
              <a:buNone/>
            </a:pPr>
            <a:r>
              <a:rPr lang="pt-BR" sz="1900">
                <a:solidFill>
                  <a:schemeClr val="dk1"/>
                </a:solidFill>
              </a:rPr>
              <a:t>O </a:t>
            </a:r>
            <a:r>
              <a:rPr lang="pt-BR" sz="1900">
                <a:solidFill>
                  <a:srgbClr val="B45F06"/>
                </a:solidFill>
              </a:rPr>
              <a:t>analogRead</a:t>
            </a:r>
            <a:r>
              <a:rPr lang="pt-BR" sz="1900">
                <a:solidFill>
                  <a:schemeClr val="dk1"/>
                </a:solidFill>
              </a:rPr>
              <a:t>(pino analógico); retorna um valor entre 0 até 1024.</a:t>
            </a:r>
            <a:endParaRPr sz="1900">
              <a:solidFill>
                <a:schemeClr val="dk1"/>
              </a:solidFill>
            </a:endParaRPr>
          </a:p>
          <a:p>
            <a:pPr indent="457200" lvl="0" marL="0" rtl="0" algn="just">
              <a:lnSpc>
                <a:spcPct val="121428"/>
              </a:lnSpc>
              <a:spcBef>
                <a:spcPts val="1300"/>
              </a:spcBef>
              <a:spcAft>
                <a:spcPts val="0"/>
              </a:spcAft>
              <a:buClr>
                <a:schemeClr val="dk1"/>
              </a:buClr>
              <a:buSzPts val="1100"/>
              <a:buFont typeface="Arial"/>
              <a:buNone/>
            </a:pPr>
            <a:r>
              <a:rPr lang="pt-BR" sz="1900">
                <a:solidFill>
                  <a:schemeClr val="dk1"/>
                </a:solidFill>
              </a:rPr>
              <a:t>O </a:t>
            </a:r>
            <a:r>
              <a:rPr lang="pt-BR" sz="1900">
                <a:solidFill>
                  <a:srgbClr val="B45F06"/>
                </a:solidFill>
              </a:rPr>
              <a:t>analogWrite</a:t>
            </a:r>
            <a:r>
              <a:rPr lang="pt-BR" sz="1900">
                <a:solidFill>
                  <a:schemeClr val="dk1"/>
                </a:solidFill>
              </a:rPr>
              <a:t>(pino digital, valor); atua simulando uma saída analógica nos pinos com PWM(~), sendo o valor algo entre 0 e 255.</a:t>
            </a:r>
            <a:endParaRPr sz="1900">
              <a:solidFill>
                <a:schemeClr val="dk1"/>
              </a:solidFill>
            </a:endParaRPr>
          </a:p>
          <a:p>
            <a:pPr indent="0" lvl="0" marL="0" rtl="0" algn="just">
              <a:spcBef>
                <a:spcPts val="0"/>
              </a:spcBef>
              <a:spcAft>
                <a:spcPts val="1200"/>
              </a:spcAft>
              <a:buNone/>
            </a:pPr>
            <a:r>
              <a:t/>
            </a:r>
            <a:endParaRPr sz="1900"/>
          </a:p>
        </p:txBody>
      </p:sp>
      <p:pic>
        <p:nvPicPr>
          <p:cNvPr id="500" name="Google Shape;500;p41"/>
          <p:cNvPicPr preferRelativeResize="0"/>
          <p:nvPr/>
        </p:nvPicPr>
        <p:blipFill>
          <a:blip r:embed="rId3">
            <a:alphaModFix/>
          </a:blip>
          <a:stretch>
            <a:fillRect/>
          </a:stretch>
        </p:blipFill>
        <p:spPr>
          <a:xfrm>
            <a:off x="4794982" y="900000"/>
            <a:ext cx="4349018" cy="4244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4" name="Shape 504"/>
        <p:cNvGrpSpPr/>
        <p:nvPr/>
      </p:nvGrpSpPr>
      <p:grpSpPr>
        <a:xfrm>
          <a:off x="0" y="0"/>
          <a:ext cx="0" cy="0"/>
          <a:chOff x="0" y="0"/>
          <a:chExt cx="0" cy="0"/>
        </a:xfrm>
      </p:grpSpPr>
      <p:sp>
        <p:nvSpPr>
          <p:cNvPr id="505" name="Google Shape;505;p42"/>
          <p:cNvSpPr txBox="1"/>
          <p:nvPr/>
        </p:nvSpPr>
        <p:spPr>
          <a:xfrm>
            <a:off x="0" y="5009550"/>
            <a:ext cx="9144000" cy="133800"/>
          </a:xfrm>
          <a:prstGeom prst="rect">
            <a:avLst/>
          </a:prstGeom>
          <a:solidFill>
            <a:srgbClr val="FDD52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erriweather Sans Light"/>
              <a:ea typeface="Merriweather Sans Light"/>
              <a:cs typeface="Merriweather Sans Light"/>
              <a:sym typeface="Merriweather Sans Light"/>
            </a:endParaRPr>
          </a:p>
        </p:txBody>
      </p:sp>
      <p:pic>
        <p:nvPicPr>
          <p:cNvPr id="506" name="Google Shape;506;p42"/>
          <p:cNvPicPr preferRelativeResize="0"/>
          <p:nvPr/>
        </p:nvPicPr>
        <p:blipFill>
          <a:blip r:embed="rId3">
            <a:alphaModFix/>
          </a:blip>
          <a:stretch>
            <a:fillRect/>
          </a:stretch>
        </p:blipFill>
        <p:spPr>
          <a:xfrm>
            <a:off x="1486775" y="385575"/>
            <a:ext cx="6170474" cy="43723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3"/>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Alguma Dúvida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4"/>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Agora Vamos Para a Prática</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5"/>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Atividade 1</a:t>
            </a:r>
            <a:endParaRPr sz="2590"/>
          </a:p>
          <a:p>
            <a:pPr indent="0" lvl="0" marL="0" rtl="0" algn="l">
              <a:spcBef>
                <a:spcPts val="0"/>
              </a:spcBef>
              <a:spcAft>
                <a:spcPts val="0"/>
              </a:spcAft>
              <a:buSzPts val="990"/>
              <a:buNone/>
            </a:pPr>
            <a:r>
              <a:t/>
            </a:r>
            <a:endParaRPr sz="2590"/>
          </a:p>
        </p:txBody>
      </p:sp>
      <p:sp>
        <p:nvSpPr>
          <p:cNvPr id="522" name="Google Shape;522;p45"/>
          <p:cNvSpPr txBox="1"/>
          <p:nvPr>
            <p:ph idx="2" type="body"/>
          </p:nvPr>
        </p:nvSpPr>
        <p:spPr>
          <a:xfrm>
            <a:off x="4465125" y="899100"/>
            <a:ext cx="4578900" cy="4244400"/>
          </a:xfrm>
          <a:prstGeom prst="rect">
            <a:avLst/>
          </a:prstGeom>
        </p:spPr>
        <p:txBody>
          <a:bodyPr anchorCtr="0" anchor="t" bIns="360000" lIns="360000" spcFirstLastPara="1" rIns="360000" wrap="square" tIns="360000">
            <a:normAutofit/>
          </a:bodyPr>
          <a:lstStyle/>
          <a:p>
            <a:pPr indent="457200" lvl="0" marL="0" rtl="0" algn="just">
              <a:spcBef>
                <a:spcPts val="0"/>
              </a:spcBef>
              <a:spcAft>
                <a:spcPts val="0"/>
              </a:spcAft>
              <a:buNone/>
            </a:pPr>
            <a:r>
              <a:rPr lang="pt-BR" sz="1900">
                <a:solidFill>
                  <a:schemeClr val="dk1"/>
                </a:solidFill>
              </a:rPr>
              <a:t>A companhia de carros da Voltswagen quer fazer um sensor de ré para deficientes auditivos, o carro vai ter um display onde será mostrado visualmente por número de leds o quão perto a pessoa está de bater o carro. Eles te contrataram para fazer o circuito e a programação, como você vai proceder ?</a:t>
            </a:r>
            <a:endParaRPr sz="1900"/>
          </a:p>
        </p:txBody>
      </p:sp>
      <p:pic>
        <p:nvPicPr>
          <p:cNvPr id="523" name="Google Shape;523;p45"/>
          <p:cNvPicPr preferRelativeResize="0"/>
          <p:nvPr/>
        </p:nvPicPr>
        <p:blipFill>
          <a:blip r:embed="rId3">
            <a:alphaModFix/>
          </a:blip>
          <a:stretch>
            <a:fillRect/>
          </a:stretch>
        </p:blipFill>
        <p:spPr>
          <a:xfrm>
            <a:off x="0" y="899100"/>
            <a:ext cx="4244400" cy="4244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6"/>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Alguém teve alguma idéia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47"/>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Atividade 1</a:t>
            </a:r>
            <a:endParaRPr sz="2590"/>
          </a:p>
          <a:p>
            <a:pPr indent="0" lvl="0" marL="0" rtl="0" algn="l">
              <a:spcBef>
                <a:spcPts val="0"/>
              </a:spcBef>
              <a:spcAft>
                <a:spcPts val="0"/>
              </a:spcAft>
              <a:buSzPts val="990"/>
              <a:buNone/>
            </a:pPr>
            <a:r>
              <a:t/>
            </a:r>
            <a:endParaRPr sz="2590"/>
          </a:p>
        </p:txBody>
      </p:sp>
      <p:sp>
        <p:nvSpPr>
          <p:cNvPr id="534" name="Google Shape;534;p47"/>
          <p:cNvSpPr txBox="1"/>
          <p:nvPr>
            <p:ph idx="2" type="body"/>
          </p:nvPr>
        </p:nvSpPr>
        <p:spPr>
          <a:xfrm>
            <a:off x="4465125" y="899100"/>
            <a:ext cx="4578900" cy="4244400"/>
          </a:xfrm>
          <a:prstGeom prst="rect">
            <a:avLst/>
          </a:prstGeom>
        </p:spPr>
        <p:txBody>
          <a:bodyPr anchorCtr="0" anchor="t" bIns="360000" lIns="360000" spcFirstLastPara="1" rIns="360000" wrap="square" tIns="360000">
            <a:normAutofit/>
          </a:bodyPr>
          <a:lstStyle/>
          <a:p>
            <a:pPr indent="457200" lvl="0" marL="0" rtl="0" algn="just">
              <a:spcBef>
                <a:spcPts val="0"/>
              </a:spcBef>
              <a:spcAft>
                <a:spcPts val="0"/>
              </a:spcAft>
              <a:buNone/>
            </a:pPr>
            <a:r>
              <a:t/>
            </a:r>
            <a:endParaRPr sz="1900"/>
          </a:p>
        </p:txBody>
      </p:sp>
      <p:pic>
        <p:nvPicPr>
          <p:cNvPr id="535" name="Google Shape;535;p47"/>
          <p:cNvPicPr preferRelativeResize="0"/>
          <p:nvPr/>
        </p:nvPicPr>
        <p:blipFill>
          <a:blip r:embed="rId3">
            <a:alphaModFix/>
          </a:blip>
          <a:stretch>
            <a:fillRect/>
          </a:stretch>
        </p:blipFill>
        <p:spPr>
          <a:xfrm>
            <a:off x="717150" y="885203"/>
            <a:ext cx="7709699" cy="427219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1"/>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Resolução de problemas</a:t>
            </a:r>
            <a:endParaRPr sz="2590"/>
          </a:p>
        </p:txBody>
      </p:sp>
      <p:sp>
        <p:nvSpPr>
          <p:cNvPr id="371" name="Google Shape;371;p21"/>
          <p:cNvSpPr txBox="1"/>
          <p:nvPr>
            <p:ph idx="2" type="body"/>
          </p:nvPr>
        </p:nvSpPr>
        <p:spPr>
          <a:xfrm>
            <a:off x="0" y="900000"/>
            <a:ext cx="4578900" cy="4244400"/>
          </a:xfrm>
          <a:prstGeom prst="rect">
            <a:avLst/>
          </a:prstGeom>
        </p:spPr>
        <p:txBody>
          <a:bodyPr anchorCtr="0" anchor="t" bIns="360000" lIns="360000" spcFirstLastPara="1" rIns="360000" wrap="square" tIns="360000">
            <a:normAutofit/>
          </a:bodyPr>
          <a:lstStyle/>
          <a:p>
            <a:pPr indent="0" lvl="0" marL="0" rtl="0" algn="just">
              <a:spcBef>
                <a:spcPts val="0"/>
              </a:spcBef>
              <a:spcAft>
                <a:spcPts val="0"/>
              </a:spcAft>
              <a:buNone/>
            </a:pPr>
            <a:r>
              <a:rPr lang="pt-BR" sz="1800"/>
              <a:t>	</a:t>
            </a:r>
            <a:r>
              <a:rPr lang="pt-BR" sz="2100"/>
              <a:t>Alguém teve algum problema na instalação da IDE do Arduino ?</a:t>
            </a:r>
            <a:endParaRPr sz="2100"/>
          </a:p>
          <a:p>
            <a:pPr indent="0" lvl="0" marL="0" rtl="0" algn="just">
              <a:spcBef>
                <a:spcPts val="1200"/>
              </a:spcBef>
              <a:spcAft>
                <a:spcPts val="1200"/>
              </a:spcAft>
              <a:buNone/>
            </a:pPr>
            <a:r>
              <a:rPr lang="pt-BR" sz="2100"/>
              <a:t>	Botão.</a:t>
            </a:r>
            <a:endParaRPr sz="2100"/>
          </a:p>
        </p:txBody>
      </p:sp>
      <p:pic>
        <p:nvPicPr>
          <p:cNvPr id="372" name="Google Shape;372;p21"/>
          <p:cNvPicPr preferRelativeResize="0"/>
          <p:nvPr/>
        </p:nvPicPr>
        <p:blipFill>
          <a:blip r:embed="rId3">
            <a:alphaModFix/>
          </a:blip>
          <a:stretch>
            <a:fillRect/>
          </a:stretch>
        </p:blipFill>
        <p:spPr>
          <a:xfrm>
            <a:off x="949849" y="2806774"/>
            <a:ext cx="3151600" cy="2163950"/>
          </a:xfrm>
          <a:prstGeom prst="rect">
            <a:avLst/>
          </a:prstGeom>
          <a:noFill/>
          <a:ln>
            <a:noFill/>
          </a:ln>
        </p:spPr>
      </p:pic>
      <p:pic>
        <p:nvPicPr>
          <p:cNvPr id="373" name="Google Shape;373;p21"/>
          <p:cNvPicPr preferRelativeResize="0"/>
          <p:nvPr/>
        </p:nvPicPr>
        <p:blipFill>
          <a:blip r:embed="rId4">
            <a:alphaModFix/>
          </a:blip>
          <a:stretch>
            <a:fillRect/>
          </a:stretch>
        </p:blipFill>
        <p:spPr>
          <a:xfrm>
            <a:off x="5475000" y="1347900"/>
            <a:ext cx="3348575" cy="33485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8"/>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Atividade 1</a:t>
            </a:r>
            <a:endParaRPr sz="2590"/>
          </a:p>
        </p:txBody>
      </p:sp>
      <p:sp>
        <p:nvSpPr>
          <p:cNvPr id="541" name="Google Shape;541;p48"/>
          <p:cNvSpPr txBox="1"/>
          <p:nvPr>
            <p:ph idx="2" type="body"/>
          </p:nvPr>
        </p:nvSpPr>
        <p:spPr>
          <a:xfrm>
            <a:off x="0" y="900000"/>
            <a:ext cx="4578900" cy="4244400"/>
          </a:xfrm>
          <a:prstGeom prst="rect">
            <a:avLst/>
          </a:prstGeom>
        </p:spPr>
        <p:txBody>
          <a:bodyPr anchorCtr="0" anchor="t" bIns="360000" lIns="360000" spcFirstLastPara="1" rIns="360000" wrap="square" tIns="360000">
            <a:normAutofit fontScale="92500" lnSpcReduction="10000"/>
          </a:bodyPr>
          <a:lstStyle/>
          <a:p>
            <a:pPr indent="457200" lvl="0" marL="0" rtl="0" algn="just">
              <a:lnSpc>
                <a:spcPct val="121428"/>
              </a:lnSpc>
              <a:spcBef>
                <a:spcPts val="1300"/>
              </a:spcBef>
              <a:spcAft>
                <a:spcPts val="0"/>
              </a:spcAft>
              <a:buClr>
                <a:schemeClr val="dk1"/>
              </a:buClr>
              <a:buSzPct val="61111"/>
              <a:buFont typeface="Arial"/>
              <a:buNone/>
            </a:pPr>
            <a:r>
              <a:rPr lang="pt-BR" sz="1800">
                <a:solidFill>
                  <a:schemeClr val="dk1"/>
                </a:solidFill>
              </a:rPr>
              <a:t>Uma empresa que pediu para não ser identificada contratou vocês para fazer um projeto de automatização para eles, a empresa funciona 24h por dia 7 dias por semana. Eles querem que vocês façam um sistema de automatização do sistema de iluminação deles, toda vez que ficar escuro eles querem que as luzes automaticamente liguem. Como você vai resolver este problema ?</a:t>
            </a:r>
            <a:endParaRPr sz="1800">
              <a:solidFill>
                <a:schemeClr val="dk1"/>
              </a:solidFill>
            </a:endParaRPr>
          </a:p>
          <a:p>
            <a:pPr indent="0" lvl="0" marL="0" rtl="0" algn="just">
              <a:spcBef>
                <a:spcPts val="0"/>
              </a:spcBef>
              <a:spcAft>
                <a:spcPts val="1200"/>
              </a:spcAft>
              <a:buNone/>
            </a:pPr>
            <a:r>
              <a:t/>
            </a:r>
            <a:endParaRPr sz="1800"/>
          </a:p>
        </p:txBody>
      </p:sp>
      <p:pic>
        <p:nvPicPr>
          <p:cNvPr id="542" name="Google Shape;542;p48"/>
          <p:cNvPicPr preferRelativeResize="0"/>
          <p:nvPr/>
        </p:nvPicPr>
        <p:blipFill rotWithShape="1">
          <a:blip r:embed="rId3">
            <a:alphaModFix/>
          </a:blip>
          <a:srcRect b="0" l="20605" r="19994" t="0"/>
          <a:stretch/>
        </p:blipFill>
        <p:spPr>
          <a:xfrm>
            <a:off x="4662108" y="899100"/>
            <a:ext cx="4481891" cy="4244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49"/>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Alguém teve alguma idéia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0"/>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Como conectar o LDR</a:t>
            </a:r>
            <a:endParaRPr sz="2590"/>
          </a:p>
        </p:txBody>
      </p:sp>
      <p:pic>
        <p:nvPicPr>
          <p:cNvPr id="553" name="Google Shape;553;p50"/>
          <p:cNvPicPr preferRelativeResize="0"/>
          <p:nvPr/>
        </p:nvPicPr>
        <p:blipFill>
          <a:blip r:embed="rId3">
            <a:alphaModFix/>
          </a:blip>
          <a:stretch>
            <a:fillRect/>
          </a:stretch>
        </p:blipFill>
        <p:spPr>
          <a:xfrm>
            <a:off x="1723902" y="876677"/>
            <a:ext cx="5696207" cy="42668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51"/>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Alguém teve algum problema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2" name="Shape 562"/>
        <p:cNvGrpSpPr/>
        <p:nvPr/>
      </p:nvGrpSpPr>
      <p:grpSpPr>
        <a:xfrm>
          <a:off x="0" y="0"/>
          <a:ext cx="0" cy="0"/>
          <a:chOff x="0" y="0"/>
          <a:chExt cx="0" cy="0"/>
        </a:xfrm>
      </p:grpSpPr>
      <p:sp>
        <p:nvSpPr>
          <p:cNvPr id="563" name="Google Shape;563;p52"/>
          <p:cNvSpPr txBox="1"/>
          <p:nvPr>
            <p:ph idx="1" type="body"/>
          </p:nvPr>
        </p:nvSpPr>
        <p:spPr>
          <a:xfrm>
            <a:off x="892925" y="3775678"/>
            <a:ext cx="7358100" cy="903600"/>
          </a:xfrm>
          <a:prstGeom prst="rect">
            <a:avLst/>
          </a:prstGeom>
          <a:noFill/>
          <a:ln>
            <a:noFill/>
          </a:ln>
        </p:spPr>
        <p:txBody>
          <a:bodyPr anchorCtr="0" anchor="t" bIns="32750" lIns="32750" spcFirstLastPara="1" rIns="32750" wrap="square" tIns="32750">
            <a:normAutofit/>
          </a:bodyPr>
          <a:lstStyle/>
          <a:p>
            <a:pPr indent="0" lvl="0" marL="0" rtl="0" algn="ctr">
              <a:lnSpc>
                <a:spcPct val="100000"/>
              </a:lnSpc>
              <a:spcBef>
                <a:spcPts val="0"/>
              </a:spcBef>
              <a:spcAft>
                <a:spcPts val="0"/>
              </a:spcAft>
              <a:buClr>
                <a:srgbClr val="000000"/>
              </a:buClr>
              <a:buSzPts val="1700"/>
              <a:buNone/>
            </a:pPr>
            <a:r>
              <a:rPr lang="pt-BR">
                <a:latin typeface="Roboto Light"/>
                <a:ea typeface="Roboto Light"/>
                <a:cs typeface="Roboto Light"/>
                <a:sym typeface="Roboto Light"/>
              </a:rPr>
              <a:t>Nosso email - </a:t>
            </a:r>
            <a:r>
              <a:rPr lang="pt-BR" u="sng">
                <a:solidFill>
                  <a:schemeClr val="hlink"/>
                </a:solidFill>
                <a:latin typeface="Roboto Light"/>
                <a:ea typeface="Roboto Light"/>
                <a:cs typeface="Roboto Light"/>
                <a:sym typeface="Roboto Light"/>
                <a:hlinkClick r:id="rId3"/>
              </a:rPr>
              <a:t>colmeiacct@gmail.com</a:t>
            </a:r>
            <a:endParaRPr>
              <a:latin typeface="Roboto Light"/>
              <a:ea typeface="Roboto Light"/>
              <a:cs typeface="Roboto Light"/>
              <a:sym typeface="Roboto Light"/>
            </a:endParaRPr>
          </a:p>
          <a:p>
            <a:pPr indent="0" lvl="0" marL="0" rtl="0" algn="ctr">
              <a:lnSpc>
                <a:spcPct val="100000"/>
              </a:lnSpc>
              <a:spcBef>
                <a:spcPts val="0"/>
              </a:spcBef>
              <a:spcAft>
                <a:spcPts val="0"/>
              </a:spcAft>
              <a:buClr>
                <a:srgbClr val="000000"/>
              </a:buClr>
              <a:buSzPts val="1700"/>
              <a:buNone/>
            </a:pPr>
            <a:r>
              <a:rPr lang="pt-BR">
                <a:latin typeface="Roboto Light"/>
                <a:ea typeface="Roboto Light"/>
                <a:cs typeface="Roboto Light"/>
                <a:sym typeface="Roboto Light"/>
              </a:rPr>
              <a:t>Instagram - @colmeiaudesc</a:t>
            </a:r>
            <a:endParaRPr>
              <a:latin typeface="Roboto Light"/>
              <a:ea typeface="Roboto Light"/>
              <a:cs typeface="Roboto Light"/>
              <a:sym typeface="Roboto Light"/>
            </a:endParaRPr>
          </a:p>
          <a:p>
            <a:pPr indent="0" lvl="0" marL="0" rtl="0" algn="ctr">
              <a:lnSpc>
                <a:spcPct val="100000"/>
              </a:lnSpc>
              <a:spcBef>
                <a:spcPts val="0"/>
              </a:spcBef>
              <a:spcAft>
                <a:spcPts val="0"/>
              </a:spcAft>
              <a:buClr>
                <a:srgbClr val="000000"/>
              </a:buClr>
              <a:buSzPts val="1700"/>
              <a:buNone/>
            </a:pPr>
            <a:r>
              <a:rPr lang="pt-BR">
                <a:latin typeface="Roboto Light"/>
                <a:ea typeface="Roboto Light"/>
                <a:cs typeface="Roboto Light"/>
                <a:sym typeface="Roboto Light"/>
              </a:rPr>
              <a:t>Discord - https://discord.gg/55nQjFMyE6</a:t>
            </a:r>
            <a:endParaRPr>
              <a:latin typeface="Roboto Light"/>
              <a:ea typeface="Roboto Light"/>
              <a:cs typeface="Roboto Light"/>
              <a:sym typeface="Roboto Light"/>
            </a:endParaRPr>
          </a:p>
        </p:txBody>
      </p:sp>
      <p:sp>
        <p:nvSpPr>
          <p:cNvPr id="564" name="Google Shape;564;p52"/>
          <p:cNvSpPr txBox="1"/>
          <p:nvPr>
            <p:ph idx="2" type="body"/>
          </p:nvPr>
        </p:nvSpPr>
        <p:spPr>
          <a:xfrm>
            <a:off x="10" y="2736449"/>
            <a:ext cx="9144000" cy="543900"/>
          </a:xfrm>
          <a:prstGeom prst="rect">
            <a:avLst/>
          </a:prstGeom>
          <a:noFill/>
          <a:ln>
            <a:noFill/>
          </a:ln>
        </p:spPr>
        <p:txBody>
          <a:bodyPr anchorCtr="0" anchor="ctr" bIns="32750" lIns="32750" spcFirstLastPara="1" rIns="32750" wrap="square" tIns="32750">
            <a:normAutofit fontScale="92500" lnSpcReduction="20000"/>
          </a:bodyPr>
          <a:lstStyle/>
          <a:p>
            <a:pPr indent="0" lvl="0" marL="0" marR="0" rtl="0" algn="ctr">
              <a:lnSpc>
                <a:spcPct val="100000"/>
              </a:lnSpc>
              <a:spcBef>
                <a:spcPts val="0"/>
              </a:spcBef>
              <a:spcAft>
                <a:spcPts val="0"/>
              </a:spcAft>
              <a:buClr>
                <a:srgbClr val="747474"/>
              </a:buClr>
              <a:buSzPct val="97560"/>
              <a:buFont typeface="Helvetica Neue"/>
              <a:buNone/>
            </a:pPr>
            <a:r>
              <a:rPr lang="pt-BR" sz="4100"/>
              <a:t> PERGUNTAS?</a:t>
            </a:r>
            <a:endParaRPr sz="4100"/>
          </a:p>
        </p:txBody>
      </p:sp>
      <p:pic>
        <p:nvPicPr>
          <p:cNvPr id="565" name="Google Shape;565;p52"/>
          <p:cNvPicPr preferRelativeResize="0"/>
          <p:nvPr/>
        </p:nvPicPr>
        <p:blipFill rotWithShape="1">
          <a:blip r:embed="rId4">
            <a:alphaModFix/>
          </a:blip>
          <a:srcRect b="32081" l="24064" r="23803" t="10477"/>
          <a:stretch/>
        </p:blipFill>
        <p:spPr>
          <a:xfrm>
            <a:off x="3524413" y="372400"/>
            <a:ext cx="2095124" cy="2308301"/>
          </a:xfrm>
          <a:prstGeom prst="rect">
            <a:avLst/>
          </a:prstGeom>
          <a:noFill/>
          <a:ln>
            <a:noFill/>
          </a:ln>
        </p:spPr>
      </p:pic>
      <p:sp>
        <p:nvSpPr>
          <p:cNvPr id="566" name="Google Shape;566;p52"/>
          <p:cNvSpPr txBox="1"/>
          <p:nvPr>
            <p:ph idx="12" type="sldNum"/>
          </p:nvPr>
        </p:nvSpPr>
        <p:spPr>
          <a:xfrm>
            <a:off x="8626078" y="4851445"/>
            <a:ext cx="219300" cy="158100"/>
          </a:xfrm>
          <a:prstGeom prst="rect">
            <a:avLst/>
          </a:prstGeom>
        </p:spPr>
        <p:txBody>
          <a:bodyPr anchorCtr="0" anchor="b" bIns="32750" lIns="32750" spcFirstLastPara="1" rIns="32750" wrap="square" tIns="32750">
            <a:normAutofit fontScale="77500" lnSpcReduction="20000"/>
          </a:bodyPr>
          <a:lstStyle/>
          <a:p>
            <a:pPr indent="0" lvl="0" marL="0" rtl="0" algn="r">
              <a:spcBef>
                <a:spcPts val="0"/>
              </a:spcBef>
              <a:spcAft>
                <a:spcPts val="0"/>
              </a:spcAft>
              <a:buClr>
                <a:srgbClr val="000000"/>
              </a:buClr>
              <a:buSzPct val="100000"/>
              <a:buFont typeface="Helvetica Neue"/>
              <a:buNone/>
            </a:pPr>
            <a:fld id="{00000000-1234-1234-1234-123412341234}" type="slidenum">
              <a:rPr lang="pt-BR"/>
              <a:t>‹#›</a:t>
            </a:fld>
            <a:endParaRPr/>
          </a:p>
        </p:txBody>
      </p:sp>
      <p:sp>
        <p:nvSpPr>
          <p:cNvPr id="567" name="Google Shape;567;p52"/>
          <p:cNvSpPr txBox="1"/>
          <p:nvPr/>
        </p:nvSpPr>
        <p:spPr>
          <a:xfrm>
            <a:off x="-25" y="5009550"/>
            <a:ext cx="9144000" cy="133800"/>
          </a:xfrm>
          <a:prstGeom prst="rect">
            <a:avLst/>
          </a:prstGeom>
          <a:solidFill>
            <a:srgbClr val="FDD52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erriweather Sans Light"/>
              <a:ea typeface="Merriweather Sans Light"/>
              <a:cs typeface="Merriweather Sans Light"/>
              <a:sym typeface="Merriweather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2"/>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Desafío 1</a:t>
            </a:r>
            <a:endParaRPr sz="2590"/>
          </a:p>
        </p:txBody>
      </p:sp>
      <p:sp>
        <p:nvSpPr>
          <p:cNvPr id="379" name="Google Shape;379;p22"/>
          <p:cNvSpPr txBox="1"/>
          <p:nvPr>
            <p:ph idx="2" type="body"/>
          </p:nvPr>
        </p:nvSpPr>
        <p:spPr>
          <a:xfrm>
            <a:off x="1068775" y="900000"/>
            <a:ext cx="7006500" cy="4244400"/>
          </a:xfrm>
          <a:prstGeom prst="rect">
            <a:avLst/>
          </a:prstGeom>
        </p:spPr>
        <p:txBody>
          <a:bodyPr anchorCtr="0" anchor="t" bIns="360000" lIns="360000" spcFirstLastPara="1" rIns="360000" wrap="square" tIns="360000">
            <a:noAutofit/>
          </a:bodyPr>
          <a:lstStyle/>
          <a:p>
            <a:pPr indent="0" lvl="0" marL="0" rtl="0" algn="just">
              <a:lnSpc>
                <a:spcPct val="100000"/>
              </a:lnSpc>
              <a:spcBef>
                <a:spcPts val="0"/>
              </a:spcBef>
              <a:spcAft>
                <a:spcPts val="0"/>
              </a:spcAft>
              <a:buClr>
                <a:schemeClr val="dk1"/>
              </a:buClr>
              <a:buSzPts val="1100"/>
              <a:buFont typeface="Arial"/>
              <a:buNone/>
            </a:pPr>
            <a:r>
              <a:rPr lang="pt-BR" sz="1800">
                <a:solidFill>
                  <a:schemeClr val="dk1"/>
                </a:solidFill>
              </a:rPr>
              <a:t>Crie uma programação que controle dois Leds. O objetivo é criar uma programação de pisca led onde somente um led fica ligado por vez. </a:t>
            </a:r>
            <a:endParaRPr sz="1800">
              <a:solidFill>
                <a:schemeClr val="dk1"/>
              </a:solidFill>
            </a:endParaRPr>
          </a:p>
          <a:p>
            <a:pPr indent="457200" lvl="0" marL="0" rtl="0" algn="just">
              <a:spcBef>
                <a:spcPts val="0"/>
              </a:spcBef>
              <a:spcAft>
                <a:spcPts val="1200"/>
              </a:spcAft>
              <a:buNone/>
            </a:pPr>
            <a:r>
              <a:t/>
            </a:r>
            <a:endParaRPr sz="1600">
              <a:solidFill>
                <a:schemeClr val="dk1"/>
              </a:solidFill>
            </a:endParaRPr>
          </a:p>
        </p:txBody>
      </p:sp>
      <p:pic>
        <p:nvPicPr>
          <p:cNvPr id="380" name="Google Shape;380;p22"/>
          <p:cNvPicPr preferRelativeResize="0"/>
          <p:nvPr/>
        </p:nvPicPr>
        <p:blipFill>
          <a:blip r:embed="rId3">
            <a:alphaModFix/>
          </a:blip>
          <a:stretch>
            <a:fillRect/>
          </a:stretch>
        </p:blipFill>
        <p:spPr>
          <a:xfrm>
            <a:off x="2182501" y="2495688"/>
            <a:ext cx="4779000" cy="264871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100"/>
                                        <p:tgtEl>
                                          <p:spTgt spid="3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3"/>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Dando inicio a Aula 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4"/>
          <p:cNvSpPr txBox="1"/>
          <p:nvPr>
            <p:ph type="title"/>
          </p:nvPr>
        </p:nvSpPr>
        <p:spPr>
          <a:xfrm>
            <a:off x="0" y="0"/>
            <a:ext cx="9144000" cy="5129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pt-BR"/>
              <a:t>Sensores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25"/>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Sensores</a:t>
            </a:r>
            <a:endParaRPr sz="2590"/>
          </a:p>
        </p:txBody>
      </p:sp>
      <p:sp>
        <p:nvSpPr>
          <p:cNvPr id="396" name="Google Shape;396;p25"/>
          <p:cNvSpPr txBox="1"/>
          <p:nvPr>
            <p:ph idx="2" type="body"/>
          </p:nvPr>
        </p:nvSpPr>
        <p:spPr>
          <a:xfrm>
            <a:off x="0" y="900000"/>
            <a:ext cx="4578900" cy="4244400"/>
          </a:xfrm>
          <a:prstGeom prst="rect">
            <a:avLst/>
          </a:prstGeom>
        </p:spPr>
        <p:txBody>
          <a:bodyPr anchorCtr="0" anchor="t" bIns="360000" lIns="360000" spcFirstLastPara="1" rIns="360000" wrap="square" tIns="360000">
            <a:normAutofit fontScale="85000" lnSpcReduction="10000"/>
          </a:bodyPr>
          <a:lstStyle/>
          <a:p>
            <a:pPr indent="0" lvl="0" marL="0" rtl="0" algn="just">
              <a:spcBef>
                <a:spcPts val="0"/>
              </a:spcBef>
              <a:spcAft>
                <a:spcPts val="0"/>
              </a:spcAft>
              <a:buNone/>
            </a:pPr>
            <a:r>
              <a:rPr lang="pt-BR" sz="1800"/>
              <a:t>	</a:t>
            </a:r>
            <a:r>
              <a:rPr lang="pt-BR" sz="2100"/>
              <a:t>Uma parte fundamental da eletrônica são os sensores. Com ele é possível fazer o Arduino realizar ações medindo coisas como temperatura, umidade, distância, etc…</a:t>
            </a:r>
            <a:endParaRPr sz="2100"/>
          </a:p>
          <a:p>
            <a:pPr indent="457200" lvl="0" marL="0" rtl="0" algn="just">
              <a:spcBef>
                <a:spcPts val="1200"/>
              </a:spcBef>
              <a:spcAft>
                <a:spcPts val="0"/>
              </a:spcAft>
              <a:buNone/>
            </a:pPr>
            <a:r>
              <a:rPr lang="pt-BR" sz="2100"/>
              <a:t>Pode-se dizer que os sensores são os “sentidos” das máquinas.</a:t>
            </a:r>
            <a:endParaRPr sz="2100"/>
          </a:p>
          <a:p>
            <a:pPr indent="457200" lvl="0" marL="0" rtl="0" algn="just">
              <a:spcBef>
                <a:spcPts val="1200"/>
              </a:spcBef>
              <a:spcAft>
                <a:spcPts val="1200"/>
              </a:spcAft>
              <a:buNone/>
            </a:pPr>
            <a:r>
              <a:rPr lang="pt-BR" sz="2100"/>
              <a:t>Vale também citar que existem sensores que utilizam tanto as portas analógicas quanto as digitais.</a:t>
            </a:r>
            <a:endParaRPr sz="2100"/>
          </a:p>
        </p:txBody>
      </p:sp>
      <p:pic>
        <p:nvPicPr>
          <p:cNvPr id="397" name="Google Shape;397;p25"/>
          <p:cNvPicPr preferRelativeResize="0"/>
          <p:nvPr/>
        </p:nvPicPr>
        <p:blipFill>
          <a:blip r:embed="rId3">
            <a:alphaModFix/>
          </a:blip>
          <a:stretch>
            <a:fillRect/>
          </a:stretch>
        </p:blipFill>
        <p:spPr>
          <a:xfrm>
            <a:off x="4454900" y="2204349"/>
            <a:ext cx="4689100" cy="2939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6"/>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Sensor de luz LDR</a:t>
            </a:r>
            <a:endParaRPr sz="2590"/>
          </a:p>
        </p:txBody>
      </p:sp>
      <p:sp>
        <p:nvSpPr>
          <p:cNvPr id="403" name="Google Shape;403;p26"/>
          <p:cNvSpPr txBox="1"/>
          <p:nvPr>
            <p:ph idx="2" type="body"/>
          </p:nvPr>
        </p:nvSpPr>
        <p:spPr>
          <a:xfrm>
            <a:off x="4572000" y="899100"/>
            <a:ext cx="4578900" cy="4244400"/>
          </a:xfrm>
          <a:prstGeom prst="rect">
            <a:avLst/>
          </a:prstGeom>
        </p:spPr>
        <p:txBody>
          <a:bodyPr anchorCtr="0" anchor="t" bIns="360000" lIns="360000" spcFirstLastPara="1" rIns="360000" wrap="square" tIns="360000">
            <a:normAutofit fontScale="85000"/>
          </a:bodyPr>
          <a:lstStyle/>
          <a:p>
            <a:pPr indent="0" lvl="0" marL="0" rtl="0" algn="just">
              <a:spcBef>
                <a:spcPts val="0"/>
              </a:spcBef>
              <a:spcAft>
                <a:spcPts val="0"/>
              </a:spcAft>
              <a:buNone/>
            </a:pPr>
            <a:r>
              <a:rPr lang="pt-BR" sz="1800"/>
              <a:t>	</a:t>
            </a:r>
            <a:r>
              <a:rPr lang="pt-BR" sz="2100"/>
              <a:t>O sensor LDR atua como se fosse um resistor, mais especificamente, é um resistor cuja a resistência varia conforme a intensidade de luz (luminosidade) que incide sobre ele.</a:t>
            </a:r>
            <a:endParaRPr sz="2100"/>
          </a:p>
          <a:p>
            <a:pPr indent="0" lvl="0" marL="0" rtl="0" algn="just">
              <a:spcBef>
                <a:spcPts val="1200"/>
              </a:spcBef>
              <a:spcAft>
                <a:spcPts val="1200"/>
              </a:spcAft>
              <a:buNone/>
            </a:pPr>
            <a:r>
              <a:rPr lang="pt-BR" sz="2100"/>
              <a:t>	Geralmente os LDRs funcionam da seguinte forma, conforme a luminosidade incidida sobre o LDR vai aumentando,  a sua resistência vai diminuindo.</a:t>
            </a:r>
            <a:endParaRPr sz="2100"/>
          </a:p>
        </p:txBody>
      </p:sp>
      <p:pic>
        <p:nvPicPr>
          <p:cNvPr id="404" name="Google Shape;404;p26"/>
          <p:cNvPicPr preferRelativeResize="0"/>
          <p:nvPr/>
        </p:nvPicPr>
        <p:blipFill>
          <a:blip r:embed="rId3">
            <a:alphaModFix/>
          </a:blip>
          <a:stretch>
            <a:fillRect/>
          </a:stretch>
        </p:blipFill>
        <p:spPr>
          <a:xfrm flipH="1">
            <a:off x="0" y="1376063"/>
            <a:ext cx="4143126" cy="3452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7"/>
          <p:cNvSpPr txBox="1"/>
          <p:nvPr>
            <p:ph type="title"/>
          </p:nvPr>
        </p:nvSpPr>
        <p:spPr>
          <a:xfrm>
            <a:off x="333300" y="210800"/>
            <a:ext cx="7709700" cy="486300"/>
          </a:xfrm>
          <a:prstGeom prst="rect">
            <a:avLst/>
          </a:prstGeom>
        </p:spPr>
        <p:txBody>
          <a:bodyPr anchorCtr="0" anchor="t" bIns="91425" lIns="90000" spcFirstLastPara="1" rIns="90000" wrap="square" tIns="90000">
            <a:noAutofit/>
          </a:bodyPr>
          <a:lstStyle/>
          <a:p>
            <a:pPr indent="0" lvl="0" marL="0" rtl="0" algn="l">
              <a:spcBef>
                <a:spcPts val="0"/>
              </a:spcBef>
              <a:spcAft>
                <a:spcPts val="0"/>
              </a:spcAft>
              <a:buSzPts val="990"/>
              <a:buNone/>
            </a:pPr>
            <a:r>
              <a:rPr lang="pt-BR" sz="2590"/>
              <a:t>Sensor Ultrassônico</a:t>
            </a:r>
            <a:endParaRPr sz="2590"/>
          </a:p>
        </p:txBody>
      </p:sp>
      <p:sp>
        <p:nvSpPr>
          <p:cNvPr id="410" name="Google Shape;410;p27"/>
          <p:cNvSpPr txBox="1"/>
          <p:nvPr>
            <p:ph idx="2" type="body"/>
          </p:nvPr>
        </p:nvSpPr>
        <p:spPr>
          <a:xfrm>
            <a:off x="0" y="900000"/>
            <a:ext cx="4578900" cy="4244400"/>
          </a:xfrm>
          <a:prstGeom prst="rect">
            <a:avLst/>
          </a:prstGeom>
        </p:spPr>
        <p:txBody>
          <a:bodyPr anchorCtr="0" anchor="t" bIns="360000" lIns="360000" spcFirstLastPara="1" rIns="360000" wrap="square" tIns="360000">
            <a:normAutofit/>
          </a:bodyPr>
          <a:lstStyle/>
          <a:p>
            <a:pPr indent="0" lvl="0" marL="0" rtl="0" algn="just">
              <a:lnSpc>
                <a:spcPct val="105000"/>
              </a:lnSpc>
              <a:spcBef>
                <a:spcPts val="0"/>
              </a:spcBef>
              <a:spcAft>
                <a:spcPts val="0"/>
              </a:spcAft>
              <a:buNone/>
            </a:pPr>
            <a:r>
              <a:rPr lang="pt-BR" sz="1700"/>
              <a:t>	</a:t>
            </a:r>
            <a:r>
              <a:rPr lang="pt-BR" sz="2000"/>
              <a:t>O sensor emite uma onda sonora ultrassônica e calcula o intervalo de tempo entre a emissão do sinal ultrassônico pelo emissor e o retorno do sinal refletido pelo objeto.</a:t>
            </a:r>
            <a:endParaRPr sz="2000"/>
          </a:p>
          <a:p>
            <a:pPr indent="0" lvl="0" marL="0" rtl="0" algn="just">
              <a:lnSpc>
                <a:spcPct val="105000"/>
              </a:lnSpc>
              <a:spcBef>
                <a:spcPts val="1200"/>
              </a:spcBef>
              <a:spcAft>
                <a:spcPts val="1200"/>
              </a:spcAft>
              <a:buNone/>
            </a:pPr>
            <a:r>
              <a:rPr lang="pt-BR" sz="2000"/>
              <a:t>	Como a velocidade do som é conhecida, pode-se calcular a distância do objeto a partir desse intervalo de tempo.</a:t>
            </a:r>
            <a:endParaRPr sz="2000"/>
          </a:p>
        </p:txBody>
      </p:sp>
      <p:pic>
        <p:nvPicPr>
          <p:cNvPr id="411" name="Google Shape;411;p27"/>
          <p:cNvPicPr preferRelativeResize="0"/>
          <p:nvPr/>
        </p:nvPicPr>
        <p:blipFill>
          <a:blip r:embed="rId3">
            <a:alphaModFix/>
          </a:blip>
          <a:stretch>
            <a:fillRect/>
          </a:stretch>
        </p:blipFill>
        <p:spPr>
          <a:xfrm>
            <a:off x="4899600" y="900002"/>
            <a:ext cx="4244400" cy="4244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